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9" r:id="rId2"/>
  </p:sldIdLst>
  <p:sldSz cx="6858000" cy="11887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47CD"/>
    <a:srgbClr val="FFD215"/>
    <a:srgbClr val="CC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1408"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ru" userId="9ab85478b81ea94b" providerId="LiveId" clId="{D0DDC03D-761C-4BE4-94F9-3F0A7F894BEA}"/>
    <pc:docChg chg="undo redo custSel addSld delSld modSld sldOrd delMainMaster modMainMaster">
      <pc:chgData name="Ciru" userId="9ab85478b81ea94b" providerId="LiveId" clId="{D0DDC03D-761C-4BE4-94F9-3F0A7F894BEA}" dt="2021-01-01T13:24:13.138" v="4900" actId="478"/>
      <pc:docMkLst>
        <pc:docMk/>
      </pc:docMkLst>
      <pc:sldChg chg="addSp delSp modSp del mod ord">
        <pc:chgData name="Ciru" userId="9ab85478b81ea94b" providerId="LiveId" clId="{D0DDC03D-761C-4BE4-94F9-3F0A7F894BEA}" dt="2021-01-01T10:20:21.403" v="4471" actId="47"/>
        <pc:sldMkLst>
          <pc:docMk/>
          <pc:sldMk cId="304336259" sldId="256"/>
        </pc:sldMkLst>
        <pc:spChg chg="del mod">
          <ac:chgData name="Ciru" userId="9ab85478b81ea94b" providerId="LiveId" clId="{D0DDC03D-761C-4BE4-94F9-3F0A7F894BEA}" dt="2021-01-01T10:20:12.867" v="4470" actId="478"/>
          <ac:spMkLst>
            <pc:docMk/>
            <pc:sldMk cId="304336259" sldId="256"/>
            <ac:spMk id="4" creationId="{C5357B08-51B5-441F-8B2C-A1A58B8EFF1B}"/>
          </ac:spMkLst>
        </pc:spChg>
        <pc:spChg chg="add del mod">
          <ac:chgData name="Ciru" userId="9ab85478b81ea94b" providerId="LiveId" clId="{D0DDC03D-761C-4BE4-94F9-3F0A7F894BEA}" dt="2021-01-01T10:19:42.450" v="4468" actId="478"/>
          <ac:spMkLst>
            <pc:docMk/>
            <pc:sldMk cId="304336259" sldId="256"/>
            <ac:spMk id="5" creationId="{A834EC9D-BBD9-4BDF-A866-EFA888B66110}"/>
          </ac:spMkLst>
        </pc:spChg>
        <pc:spChg chg="add del mod">
          <ac:chgData name="Ciru" userId="9ab85478b81ea94b" providerId="LiveId" clId="{D0DDC03D-761C-4BE4-94F9-3F0A7F894BEA}" dt="2021-01-01T10:19:38.162" v="4467" actId="478"/>
          <ac:spMkLst>
            <pc:docMk/>
            <pc:sldMk cId="304336259" sldId="256"/>
            <ac:spMk id="6" creationId="{ABE5717A-79B2-43C1-8788-601C75D5EC59}"/>
          </ac:spMkLst>
        </pc:spChg>
      </pc:sldChg>
      <pc:sldChg chg="addSp delSp modSp del mod">
        <pc:chgData name="Ciru" userId="9ab85478b81ea94b" providerId="LiveId" clId="{D0DDC03D-761C-4BE4-94F9-3F0A7F894BEA}" dt="2021-01-01T10:19:50.192" v="4469" actId="47"/>
        <pc:sldMkLst>
          <pc:docMk/>
          <pc:sldMk cId="2307104655" sldId="257"/>
        </pc:sldMkLst>
        <pc:spChg chg="add mod ord">
          <ac:chgData name="Ciru" userId="9ab85478b81ea94b" providerId="LiveId" clId="{D0DDC03D-761C-4BE4-94F9-3F0A7F894BEA}" dt="2021-01-01T06:46:06.419" v="913" actId="14100"/>
          <ac:spMkLst>
            <pc:docMk/>
            <pc:sldMk cId="2307104655" sldId="257"/>
            <ac:spMk id="8" creationId="{44C9176F-FF8B-4598-B4E5-F31139F2A256}"/>
          </ac:spMkLst>
        </pc:spChg>
        <pc:spChg chg="add mod ord">
          <ac:chgData name="Ciru" userId="9ab85478b81ea94b" providerId="LiveId" clId="{D0DDC03D-761C-4BE4-94F9-3F0A7F894BEA}" dt="2021-01-01T07:04:05.854" v="1033" actId="20577"/>
          <ac:spMkLst>
            <pc:docMk/>
            <pc:sldMk cId="2307104655" sldId="257"/>
            <ac:spMk id="9" creationId="{73B059B6-D98C-498E-B35B-0345B5F402AF}"/>
          </ac:spMkLst>
        </pc:spChg>
        <pc:spChg chg="add mod">
          <ac:chgData name="Ciru" userId="9ab85478b81ea94b" providerId="LiveId" clId="{D0DDC03D-761C-4BE4-94F9-3F0A7F894BEA}" dt="2021-01-01T06:58:03.386" v="988" actId="20577"/>
          <ac:spMkLst>
            <pc:docMk/>
            <pc:sldMk cId="2307104655" sldId="257"/>
            <ac:spMk id="10" creationId="{5AA93089-EE1D-436D-990D-FA98677D195F}"/>
          </ac:spMkLst>
        </pc:spChg>
        <pc:spChg chg="add mod">
          <ac:chgData name="Ciru" userId="9ab85478b81ea94b" providerId="LiveId" clId="{D0DDC03D-761C-4BE4-94F9-3F0A7F894BEA}" dt="2021-01-01T07:31:56.480" v="1497" actId="20577"/>
          <ac:spMkLst>
            <pc:docMk/>
            <pc:sldMk cId="2307104655" sldId="257"/>
            <ac:spMk id="72" creationId="{7A25845D-53AE-4F15-B8F0-1AFE751FFEE9}"/>
          </ac:spMkLst>
        </pc:spChg>
        <pc:spChg chg="add mod">
          <ac:chgData name="Ciru" userId="9ab85478b81ea94b" providerId="LiveId" clId="{D0DDC03D-761C-4BE4-94F9-3F0A7F894BEA}" dt="2021-01-01T07:38:12.024" v="1501" actId="1076"/>
          <ac:spMkLst>
            <pc:docMk/>
            <pc:sldMk cId="2307104655" sldId="257"/>
            <ac:spMk id="101" creationId="{9A00A975-534E-44CC-B70A-BB14A7B3ED6C}"/>
          </ac:spMkLst>
        </pc:spChg>
        <pc:picChg chg="add mod modCrop">
          <ac:chgData name="Ciru" userId="9ab85478b81ea94b" providerId="LiveId" clId="{D0DDC03D-761C-4BE4-94F9-3F0A7F894BEA}" dt="2020-12-31T21:59:35.613" v="881" actId="14100"/>
          <ac:picMkLst>
            <pc:docMk/>
            <pc:sldMk cId="2307104655" sldId="257"/>
            <ac:picMk id="15" creationId="{27431CF0-42A1-433A-87A5-F9CD4CA6FAAC}"/>
          </ac:picMkLst>
        </pc:picChg>
        <pc:picChg chg="add mod modCrop">
          <ac:chgData name="Ciru" userId="9ab85478b81ea94b" providerId="LiveId" clId="{D0DDC03D-761C-4BE4-94F9-3F0A7F894BEA}" dt="2021-01-01T06:59:50.982" v="993" actId="1076"/>
          <ac:picMkLst>
            <pc:docMk/>
            <pc:sldMk cId="2307104655" sldId="257"/>
            <ac:picMk id="17" creationId="{6E12FEA5-839E-4E00-8A29-DE15B3F19BF0}"/>
          </ac:picMkLst>
        </pc:picChg>
        <pc:picChg chg="add mod modCrop">
          <ac:chgData name="Ciru" userId="9ab85478b81ea94b" providerId="LiveId" clId="{D0DDC03D-761C-4BE4-94F9-3F0A7F894BEA}" dt="2021-01-01T07:11:07.492" v="1049" actId="1076"/>
          <ac:picMkLst>
            <pc:docMk/>
            <pc:sldMk cId="2307104655" sldId="257"/>
            <ac:picMk id="19" creationId="{BBEDCBD9-35A9-463F-999A-00222073C506}"/>
          </ac:picMkLst>
        </pc:picChg>
        <pc:picChg chg="add mod modCrop">
          <ac:chgData name="Ciru" userId="9ab85478b81ea94b" providerId="LiveId" clId="{D0DDC03D-761C-4BE4-94F9-3F0A7F894BEA}" dt="2020-12-31T20:21:00.368" v="772" actId="1076"/>
          <ac:picMkLst>
            <pc:docMk/>
            <pc:sldMk cId="2307104655" sldId="257"/>
            <ac:picMk id="21" creationId="{DB1DC9AF-254F-4538-852D-A9BE7CC89DE5}"/>
          </ac:picMkLst>
        </pc:picChg>
        <pc:picChg chg="add mod modCrop">
          <ac:chgData name="Ciru" userId="9ab85478b81ea94b" providerId="LiveId" clId="{D0DDC03D-761C-4BE4-94F9-3F0A7F894BEA}" dt="2021-01-01T06:52:37.809" v="975" actId="1076"/>
          <ac:picMkLst>
            <pc:docMk/>
            <pc:sldMk cId="2307104655" sldId="257"/>
            <ac:picMk id="23" creationId="{B775ADCB-9F2D-4A42-BB4D-18A9FBE6CB9C}"/>
          </ac:picMkLst>
        </pc:picChg>
        <pc:picChg chg="add mod modCrop">
          <ac:chgData name="Ciru" userId="9ab85478b81ea94b" providerId="LiveId" clId="{D0DDC03D-761C-4BE4-94F9-3F0A7F894BEA}" dt="2020-12-31T20:22:46.432" v="791" actId="1076"/>
          <ac:picMkLst>
            <pc:docMk/>
            <pc:sldMk cId="2307104655" sldId="257"/>
            <ac:picMk id="25" creationId="{0D15A80F-A285-4A6A-B674-98F126F1A694}"/>
          </ac:picMkLst>
        </pc:picChg>
        <pc:picChg chg="add mod ord modCrop">
          <ac:chgData name="Ciru" userId="9ab85478b81ea94b" providerId="LiveId" clId="{D0DDC03D-761C-4BE4-94F9-3F0A7F894BEA}" dt="2021-01-01T07:17:13.166" v="1065" actId="14100"/>
          <ac:picMkLst>
            <pc:docMk/>
            <pc:sldMk cId="2307104655" sldId="257"/>
            <ac:picMk id="27" creationId="{29554970-D0D6-40FD-8D27-9BE9526C9283}"/>
          </ac:picMkLst>
        </pc:picChg>
        <pc:picChg chg="add mod modCrop">
          <ac:chgData name="Ciru" userId="9ab85478b81ea94b" providerId="LiveId" clId="{D0DDC03D-761C-4BE4-94F9-3F0A7F894BEA}" dt="2020-12-31T20:20:56.154" v="771" actId="1076"/>
          <ac:picMkLst>
            <pc:docMk/>
            <pc:sldMk cId="2307104655" sldId="257"/>
            <ac:picMk id="29" creationId="{7529C17B-691E-47B8-A474-E06A0997E26E}"/>
          </ac:picMkLst>
        </pc:picChg>
        <pc:picChg chg="add mod modCrop">
          <ac:chgData name="Ciru" userId="9ab85478b81ea94b" providerId="LiveId" clId="{D0DDC03D-761C-4BE4-94F9-3F0A7F894BEA}" dt="2020-12-31T20:22:31.548" v="788" actId="1076"/>
          <ac:picMkLst>
            <pc:docMk/>
            <pc:sldMk cId="2307104655" sldId="257"/>
            <ac:picMk id="31" creationId="{5A01C16A-735C-43D6-B943-67C17DD98943}"/>
          </ac:picMkLst>
        </pc:picChg>
        <pc:picChg chg="add mod modCrop">
          <ac:chgData name="Ciru" userId="9ab85478b81ea94b" providerId="LiveId" clId="{D0DDC03D-761C-4BE4-94F9-3F0A7F894BEA}" dt="2021-01-01T06:51:57.219" v="973" actId="1076"/>
          <ac:picMkLst>
            <pc:docMk/>
            <pc:sldMk cId="2307104655" sldId="257"/>
            <ac:picMk id="33" creationId="{2E144D65-DE2B-4441-97F4-CD0A568E3A22}"/>
          </ac:picMkLst>
        </pc:picChg>
        <pc:picChg chg="add mod modCrop">
          <ac:chgData name="Ciru" userId="9ab85478b81ea94b" providerId="LiveId" clId="{D0DDC03D-761C-4BE4-94F9-3F0A7F894BEA}" dt="2020-12-31T20:29:00.240" v="794" actId="1076"/>
          <ac:picMkLst>
            <pc:docMk/>
            <pc:sldMk cId="2307104655" sldId="257"/>
            <ac:picMk id="35" creationId="{60273719-AD8D-47BD-97BD-AC3D1494B8E2}"/>
          </ac:picMkLst>
        </pc:picChg>
        <pc:picChg chg="add mod modCrop">
          <ac:chgData name="Ciru" userId="9ab85478b81ea94b" providerId="LiveId" clId="{D0DDC03D-761C-4BE4-94F9-3F0A7F894BEA}" dt="2020-12-31T20:29:00.240" v="794" actId="1076"/>
          <ac:picMkLst>
            <pc:docMk/>
            <pc:sldMk cId="2307104655" sldId="257"/>
            <ac:picMk id="37" creationId="{9A7A5FF9-81B0-41DB-910C-D1F13191D1C3}"/>
          </ac:picMkLst>
        </pc:picChg>
        <pc:picChg chg="add mod modCrop">
          <ac:chgData name="Ciru" userId="9ab85478b81ea94b" providerId="LiveId" clId="{D0DDC03D-761C-4BE4-94F9-3F0A7F894BEA}" dt="2020-12-31T20:29:00.240" v="794" actId="1076"/>
          <ac:picMkLst>
            <pc:docMk/>
            <pc:sldMk cId="2307104655" sldId="257"/>
            <ac:picMk id="39" creationId="{4E05A9D2-3842-4585-A258-2320EC45082B}"/>
          </ac:picMkLst>
        </pc:picChg>
        <pc:picChg chg="add mod modCrop">
          <ac:chgData name="Ciru" userId="9ab85478b81ea94b" providerId="LiveId" clId="{D0DDC03D-761C-4BE4-94F9-3F0A7F894BEA}" dt="2020-12-31T20:22:50.864" v="792" actId="1076"/>
          <ac:picMkLst>
            <pc:docMk/>
            <pc:sldMk cId="2307104655" sldId="257"/>
            <ac:picMk id="41" creationId="{73366FA9-57AF-4BE9-8C7A-433DF1E32345}"/>
          </ac:picMkLst>
        </pc:picChg>
        <pc:picChg chg="add mod modCrop">
          <ac:chgData name="Ciru" userId="9ab85478b81ea94b" providerId="LiveId" clId="{D0DDC03D-761C-4BE4-94F9-3F0A7F894BEA}" dt="2021-01-01T06:51:12.386" v="965" actId="14100"/>
          <ac:picMkLst>
            <pc:docMk/>
            <pc:sldMk cId="2307104655" sldId="257"/>
            <ac:picMk id="43" creationId="{04264373-DA59-464D-A9BF-2976B0BB70A1}"/>
          </ac:picMkLst>
        </pc:picChg>
        <pc:picChg chg="add mod modCrop">
          <ac:chgData name="Ciru" userId="9ab85478b81ea94b" providerId="LiveId" clId="{D0DDC03D-761C-4BE4-94F9-3F0A7F894BEA}" dt="2021-01-01T07:38:04.656" v="1500" actId="1076"/>
          <ac:picMkLst>
            <pc:docMk/>
            <pc:sldMk cId="2307104655" sldId="257"/>
            <ac:picMk id="45" creationId="{B66155A0-B61C-4313-8246-2CEB859D59A0}"/>
          </ac:picMkLst>
        </pc:picChg>
        <pc:picChg chg="add mod">
          <ac:chgData name="Ciru" userId="9ab85478b81ea94b" providerId="LiveId" clId="{D0DDC03D-761C-4BE4-94F9-3F0A7F894BEA}" dt="2021-01-01T06:50:06.522" v="958" actId="1076"/>
          <ac:picMkLst>
            <pc:docMk/>
            <pc:sldMk cId="2307104655" sldId="257"/>
            <ac:picMk id="47" creationId="{41B6BC0D-1DF2-4AD4-B1F9-29428B73D65F}"/>
          </ac:picMkLst>
        </pc:picChg>
        <pc:picChg chg="add mod modCrop">
          <ac:chgData name="Ciru" userId="9ab85478b81ea94b" providerId="LiveId" clId="{D0DDC03D-761C-4BE4-94F9-3F0A7F894BEA}" dt="2020-12-31T20:22:43.782" v="790" actId="1076"/>
          <ac:picMkLst>
            <pc:docMk/>
            <pc:sldMk cId="2307104655" sldId="257"/>
            <ac:picMk id="49" creationId="{863B72D8-BCFE-4BE4-9138-65C6E2D742E5}"/>
          </ac:picMkLst>
        </pc:picChg>
        <pc:picChg chg="add mod modCrop">
          <ac:chgData name="Ciru" userId="9ab85478b81ea94b" providerId="LiveId" clId="{D0DDC03D-761C-4BE4-94F9-3F0A7F894BEA}" dt="2020-12-31T18:47:32.527" v="737" actId="1076"/>
          <ac:picMkLst>
            <pc:docMk/>
            <pc:sldMk cId="2307104655" sldId="257"/>
            <ac:picMk id="51" creationId="{076852CA-BBB2-475E-8737-21E750CCF38F}"/>
          </ac:picMkLst>
        </pc:picChg>
        <pc:picChg chg="add mod">
          <ac:chgData name="Ciru" userId="9ab85478b81ea94b" providerId="LiveId" clId="{D0DDC03D-761C-4BE4-94F9-3F0A7F894BEA}" dt="2021-01-01T06:51:23.489" v="966" actId="1076"/>
          <ac:picMkLst>
            <pc:docMk/>
            <pc:sldMk cId="2307104655" sldId="257"/>
            <ac:picMk id="53" creationId="{6FCE286F-A16E-4E92-931B-FA2BF0153D2E}"/>
          </ac:picMkLst>
        </pc:picChg>
        <pc:picChg chg="add mod">
          <ac:chgData name="Ciru" userId="9ab85478b81ea94b" providerId="LiveId" clId="{D0DDC03D-761C-4BE4-94F9-3F0A7F894BEA}" dt="2020-12-31T20:21:32.755" v="777" actId="1076"/>
          <ac:picMkLst>
            <pc:docMk/>
            <pc:sldMk cId="2307104655" sldId="257"/>
            <ac:picMk id="55" creationId="{AB680D02-65B2-46C2-B954-AD587790E73A}"/>
          </ac:picMkLst>
        </pc:picChg>
        <pc:picChg chg="add mod modCrop">
          <ac:chgData name="Ciru" userId="9ab85478b81ea94b" providerId="LiveId" clId="{D0DDC03D-761C-4BE4-94F9-3F0A7F894BEA}" dt="2021-01-01T06:50:35.931" v="961" actId="14100"/>
          <ac:picMkLst>
            <pc:docMk/>
            <pc:sldMk cId="2307104655" sldId="257"/>
            <ac:picMk id="57" creationId="{B2E5D662-DEF0-4919-90B1-83195F8FC8EC}"/>
          </ac:picMkLst>
        </pc:picChg>
        <pc:picChg chg="add mod">
          <ac:chgData name="Ciru" userId="9ab85478b81ea94b" providerId="LiveId" clId="{D0DDC03D-761C-4BE4-94F9-3F0A7F894BEA}" dt="2020-12-31T20:29:04.134" v="796" actId="1076"/>
          <ac:picMkLst>
            <pc:docMk/>
            <pc:sldMk cId="2307104655" sldId="257"/>
            <ac:picMk id="59" creationId="{F904DCF7-6B6B-4805-8F8E-3EDC92ABD0F6}"/>
          </ac:picMkLst>
        </pc:picChg>
        <pc:picChg chg="add mod">
          <ac:chgData name="Ciru" userId="9ab85478b81ea94b" providerId="LiveId" clId="{D0DDC03D-761C-4BE4-94F9-3F0A7F894BEA}" dt="2020-12-31T20:21:49.141" v="779" actId="1076"/>
          <ac:picMkLst>
            <pc:docMk/>
            <pc:sldMk cId="2307104655" sldId="257"/>
            <ac:picMk id="61" creationId="{E8E052B0-87AE-4792-A1EC-C8AA9B12FE1F}"/>
          </ac:picMkLst>
        </pc:picChg>
        <pc:picChg chg="add del mod modCrop">
          <ac:chgData name="Ciru" userId="9ab85478b81ea94b" providerId="LiveId" clId="{D0DDC03D-761C-4BE4-94F9-3F0A7F894BEA}" dt="2020-12-31T21:39:06.216" v="829" actId="478"/>
          <ac:picMkLst>
            <pc:docMk/>
            <pc:sldMk cId="2307104655" sldId="257"/>
            <ac:picMk id="67" creationId="{439AE014-CC0C-47BD-8E82-B6CABB870576}"/>
          </ac:picMkLst>
        </pc:picChg>
        <pc:picChg chg="add mod modCrop">
          <ac:chgData name="Ciru" userId="9ab85478b81ea94b" providerId="LiveId" clId="{D0DDC03D-761C-4BE4-94F9-3F0A7F894BEA}" dt="2021-01-01T07:11:33.333" v="1051" actId="1076"/>
          <ac:picMkLst>
            <pc:docMk/>
            <pc:sldMk cId="2307104655" sldId="257"/>
            <ac:picMk id="69" creationId="{A97C5100-4039-456C-9C26-E6941CC50148}"/>
          </ac:picMkLst>
        </pc:picChg>
        <pc:picChg chg="add del mod modCrop">
          <ac:chgData name="Ciru" userId="9ab85478b81ea94b" providerId="LiveId" clId="{D0DDC03D-761C-4BE4-94F9-3F0A7F894BEA}" dt="2020-12-31T21:55:20.114" v="860" actId="478"/>
          <ac:picMkLst>
            <pc:docMk/>
            <pc:sldMk cId="2307104655" sldId="257"/>
            <ac:picMk id="71" creationId="{EDE63527-C89C-4792-B102-1E91CE3518C3}"/>
          </ac:picMkLst>
        </pc:picChg>
        <pc:picChg chg="add del mod">
          <ac:chgData name="Ciru" userId="9ab85478b81ea94b" providerId="LiveId" clId="{D0DDC03D-761C-4BE4-94F9-3F0A7F894BEA}" dt="2021-01-01T06:57:03.778" v="979" actId="478"/>
          <ac:picMkLst>
            <pc:docMk/>
            <pc:sldMk cId="2307104655" sldId="257"/>
            <ac:picMk id="74" creationId="{1CAEE726-F5CE-4199-A15B-05B5B88B1898}"/>
          </ac:picMkLst>
        </pc:picChg>
        <pc:picChg chg="add mod">
          <ac:chgData name="Ciru" userId="9ab85478b81ea94b" providerId="LiveId" clId="{D0DDC03D-761C-4BE4-94F9-3F0A7F894BEA}" dt="2021-01-01T06:59:27.314" v="992" actId="1076"/>
          <ac:picMkLst>
            <pc:docMk/>
            <pc:sldMk cId="2307104655" sldId="257"/>
            <ac:picMk id="76" creationId="{9F6B4D6F-13C8-4D40-BA36-7DDEA4F507BF}"/>
          </ac:picMkLst>
        </pc:picChg>
        <pc:picChg chg="add mod">
          <ac:chgData name="Ciru" userId="9ab85478b81ea94b" providerId="LiveId" clId="{D0DDC03D-761C-4BE4-94F9-3F0A7F894BEA}" dt="2021-01-01T06:59:05.064" v="991" actId="1076"/>
          <ac:picMkLst>
            <pc:docMk/>
            <pc:sldMk cId="2307104655" sldId="257"/>
            <ac:picMk id="78" creationId="{59E34FD7-C437-4865-B66F-131E460AC679}"/>
          </ac:picMkLst>
        </pc:picChg>
        <pc:picChg chg="add mod modCrop">
          <ac:chgData name="Ciru" userId="9ab85478b81ea94b" providerId="LiveId" clId="{D0DDC03D-761C-4BE4-94F9-3F0A7F894BEA}" dt="2021-01-01T07:10:43.996" v="1048" actId="1076"/>
          <ac:picMkLst>
            <pc:docMk/>
            <pc:sldMk cId="2307104655" sldId="257"/>
            <ac:picMk id="80" creationId="{95C62727-6F7C-44EC-916B-2F791E9C0665}"/>
          </ac:picMkLst>
        </pc:picChg>
        <pc:picChg chg="add mod">
          <ac:chgData name="Ciru" userId="9ab85478b81ea94b" providerId="LiveId" clId="{D0DDC03D-761C-4BE4-94F9-3F0A7F894BEA}" dt="2021-01-01T07:02:39.279" v="1019" actId="196"/>
          <ac:picMkLst>
            <pc:docMk/>
            <pc:sldMk cId="2307104655" sldId="257"/>
            <ac:picMk id="82" creationId="{F3080743-0EC9-4EB0-9C4D-943372D1E86E}"/>
          </ac:picMkLst>
        </pc:picChg>
        <pc:picChg chg="add mod">
          <ac:chgData name="Ciru" userId="9ab85478b81ea94b" providerId="LiveId" clId="{D0DDC03D-761C-4BE4-94F9-3F0A7F894BEA}" dt="2021-01-01T07:02:12.208" v="1013" actId="1076"/>
          <ac:picMkLst>
            <pc:docMk/>
            <pc:sldMk cId="2307104655" sldId="257"/>
            <ac:picMk id="84" creationId="{D639CAF1-74EF-4AAD-B157-6C4A0E6EF79F}"/>
          </ac:picMkLst>
        </pc:picChg>
        <pc:picChg chg="add mod">
          <ac:chgData name="Ciru" userId="9ab85478b81ea94b" providerId="LiveId" clId="{D0DDC03D-761C-4BE4-94F9-3F0A7F894BEA}" dt="2021-01-01T07:02:05.089" v="1011" actId="1076"/>
          <ac:picMkLst>
            <pc:docMk/>
            <pc:sldMk cId="2307104655" sldId="257"/>
            <ac:picMk id="86" creationId="{BB1C00BA-4AEF-4E67-B53E-A83BB6B562CD}"/>
          </ac:picMkLst>
        </pc:picChg>
        <pc:picChg chg="add mod">
          <ac:chgData name="Ciru" userId="9ab85478b81ea94b" providerId="LiveId" clId="{D0DDC03D-761C-4BE4-94F9-3F0A7F894BEA}" dt="2021-01-01T07:02:49.002" v="1022" actId="1076"/>
          <ac:picMkLst>
            <pc:docMk/>
            <pc:sldMk cId="2307104655" sldId="257"/>
            <ac:picMk id="88" creationId="{5B263ABD-100C-459A-9436-33B5E37C7E0E}"/>
          </ac:picMkLst>
        </pc:picChg>
        <pc:picChg chg="add mod">
          <ac:chgData name="Ciru" userId="9ab85478b81ea94b" providerId="LiveId" clId="{D0DDC03D-761C-4BE4-94F9-3F0A7F894BEA}" dt="2021-01-01T07:01:33.005" v="1004" actId="14100"/>
          <ac:picMkLst>
            <pc:docMk/>
            <pc:sldMk cId="2307104655" sldId="257"/>
            <ac:picMk id="90" creationId="{FAC5BD2C-7332-41AF-AC1F-504F39981FAB}"/>
          </ac:picMkLst>
        </pc:picChg>
        <pc:picChg chg="add del mod">
          <ac:chgData name="Ciru" userId="9ab85478b81ea94b" providerId="LiveId" clId="{D0DDC03D-761C-4BE4-94F9-3F0A7F894BEA}" dt="2021-01-01T07:01:19.984" v="1000" actId="478"/>
          <ac:picMkLst>
            <pc:docMk/>
            <pc:sldMk cId="2307104655" sldId="257"/>
            <ac:picMk id="92" creationId="{E52625A2-8F22-4A5D-8EF2-290CD02C32BC}"/>
          </ac:picMkLst>
        </pc:picChg>
        <pc:picChg chg="add mod">
          <ac:chgData name="Ciru" userId="9ab85478b81ea94b" providerId="LiveId" clId="{D0DDC03D-761C-4BE4-94F9-3F0A7F894BEA}" dt="2021-01-01T07:01:17.739" v="999" actId="1076"/>
          <ac:picMkLst>
            <pc:docMk/>
            <pc:sldMk cId="2307104655" sldId="257"/>
            <ac:picMk id="94" creationId="{494067E5-B1A5-44D9-81FA-89E2926D76AA}"/>
          </ac:picMkLst>
        </pc:picChg>
        <pc:picChg chg="add mod">
          <ac:chgData name="Ciru" userId="9ab85478b81ea94b" providerId="LiveId" clId="{D0DDC03D-761C-4BE4-94F9-3F0A7F894BEA}" dt="2021-01-01T07:01:06.120" v="996" actId="14100"/>
          <ac:picMkLst>
            <pc:docMk/>
            <pc:sldMk cId="2307104655" sldId="257"/>
            <ac:picMk id="96" creationId="{97BF9689-3EE1-4E08-9156-0D34EB7B7CF0}"/>
          </ac:picMkLst>
        </pc:picChg>
        <pc:picChg chg="add mod">
          <ac:chgData name="Ciru" userId="9ab85478b81ea94b" providerId="LiveId" clId="{D0DDC03D-761C-4BE4-94F9-3F0A7F894BEA}" dt="2021-01-01T07:07:28.479" v="1038" actId="1076"/>
          <ac:picMkLst>
            <pc:docMk/>
            <pc:sldMk cId="2307104655" sldId="257"/>
            <ac:picMk id="98" creationId="{D63161DA-E6DA-41CA-830C-D19CD29824BE}"/>
          </ac:picMkLst>
        </pc:picChg>
        <pc:picChg chg="add mod">
          <ac:chgData name="Ciru" userId="9ab85478b81ea94b" providerId="LiveId" clId="{D0DDC03D-761C-4BE4-94F9-3F0A7F894BEA}" dt="2021-01-01T07:17:33.732" v="1069" actId="1076"/>
          <ac:picMkLst>
            <pc:docMk/>
            <pc:sldMk cId="2307104655" sldId="257"/>
            <ac:picMk id="100" creationId="{6D754B1F-146B-4E6C-BEE9-BB15792435F6}"/>
          </ac:picMkLst>
        </pc:picChg>
        <pc:cxnChg chg="add mod">
          <ac:chgData name="Ciru" userId="9ab85478b81ea94b" providerId="LiveId" clId="{D0DDC03D-761C-4BE4-94F9-3F0A7F894BEA}" dt="2020-12-31T21:59:48.715" v="882" actId="1076"/>
          <ac:cxnSpMkLst>
            <pc:docMk/>
            <pc:sldMk cId="2307104655" sldId="257"/>
            <ac:cxnSpMk id="12" creationId="{7F4A0F91-9C82-434C-9559-ED0CC526E2C7}"/>
          </ac:cxnSpMkLst>
        </pc:cxnChg>
        <pc:cxnChg chg="add mod">
          <ac:chgData name="Ciru" userId="9ab85478b81ea94b" providerId="LiveId" clId="{D0DDC03D-761C-4BE4-94F9-3F0A7F894BEA}" dt="2020-12-31T20:20:24.283" v="767" actId="1582"/>
          <ac:cxnSpMkLst>
            <pc:docMk/>
            <pc:sldMk cId="2307104655" sldId="257"/>
            <ac:cxnSpMk id="13" creationId="{AF9C3DFE-913C-4C02-850A-A21467C155E3}"/>
          </ac:cxnSpMkLst>
        </pc:cxnChg>
      </pc:sldChg>
      <pc:sldChg chg="addSp delSp modSp add del mod">
        <pc:chgData name="Ciru" userId="9ab85478b81ea94b" providerId="LiveId" clId="{D0DDC03D-761C-4BE4-94F9-3F0A7F894BEA}" dt="2021-01-01T11:31:25.521" v="4738" actId="47"/>
        <pc:sldMkLst>
          <pc:docMk/>
          <pc:sldMk cId="504688267" sldId="258"/>
        </pc:sldMkLst>
        <pc:spChg chg="mod">
          <ac:chgData name="Ciru" userId="9ab85478b81ea94b" providerId="LiveId" clId="{D0DDC03D-761C-4BE4-94F9-3F0A7F894BEA}" dt="2021-01-01T10:30:15.233" v="4514" actId="1076"/>
          <ac:spMkLst>
            <pc:docMk/>
            <pc:sldMk cId="504688267" sldId="258"/>
            <ac:spMk id="8" creationId="{44C9176F-FF8B-4598-B4E5-F31139F2A256}"/>
          </ac:spMkLst>
        </pc:spChg>
        <pc:spChg chg="mod ord">
          <ac:chgData name="Ciru" userId="9ab85478b81ea94b" providerId="LiveId" clId="{D0DDC03D-761C-4BE4-94F9-3F0A7F894BEA}" dt="2021-01-01T10:31:55.716" v="4527" actId="1076"/>
          <ac:spMkLst>
            <pc:docMk/>
            <pc:sldMk cId="504688267" sldId="258"/>
            <ac:spMk id="9" creationId="{73B059B6-D98C-498E-B35B-0345B5F402AF}"/>
          </ac:spMkLst>
        </pc:spChg>
        <pc:spChg chg="mod ord">
          <ac:chgData name="Ciru" userId="9ab85478b81ea94b" providerId="LiveId" clId="{D0DDC03D-761C-4BE4-94F9-3F0A7F894BEA}" dt="2021-01-01T10:33:45.047" v="4550" actId="1076"/>
          <ac:spMkLst>
            <pc:docMk/>
            <pc:sldMk cId="504688267" sldId="258"/>
            <ac:spMk id="10" creationId="{5AA93089-EE1D-436D-990D-FA98677D195F}"/>
          </ac:spMkLst>
        </pc:spChg>
        <pc:spChg chg="add mod">
          <ac:chgData name="Ciru" userId="9ab85478b81ea94b" providerId="LiveId" clId="{D0DDC03D-761C-4BE4-94F9-3F0A7F894BEA}" dt="2021-01-01T10:35:26.360" v="4552" actId="20577"/>
          <ac:spMkLst>
            <pc:docMk/>
            <pc:sldMk cId="504688267" sldId="258"/>
            <ac:spMk id="48" creationId="{A721A0B1-3B59-42C6-A988-4256C464734D}"/>
          </ac:spMkLst>
        </pc:spChg>
        <pc:spChg chg="mod">
          <ac:chgData name="Ciru" userId="9ab85478b81ea94b" providerId="LiveId" clId="{D0DDC03D-761C-4BE4-94F9-3F0A7F894BEA}" dt="2021-01-01T10:31:05.376" v="4522" actId="1076"/>
          <ac:spMkLst>
            <pc:docMk/>
            <pc:sldMk cId="504688267" sldId="258"/>
            <ac:spMk id="72" creationId="{7A25845D-53AE-4F15-B8F0-1AFE751FFEE9}"/>
          </ac:spMkLst>
        </pc:spChg>
        <pc:spChg chg="mod ord">
          <ac:chgData name="Ciru" userId="9ab85478b81ea94b" providerId="LiveId" clId="{D0DDC03D-761C-4BE4-94F9-3F0A7F894BEA}" dt="2021-01-01T10:31:49.647" v="4526" actId="1076"/>
          <ac:spMkLst>
            <pc:docMk/>
            <pc:sldMk cId="504688267" sldId="258"/>
            <ac:spMk id="101" creationId="{9A00A975-534E-44CC-B70A-BB14A7B3ED6C}"/>
          </ac:spMkLst>
        </pc:spChg>
        <pc:picChg chg="add mod ord modCrop">
          <ac:chgData name="Ciru" userId="9ab85478b81ea94b" providerId="LiveId" clId="{D0DDC03D-761C-4BE4-94F9-3F0A7F894BEA}" dt="2021-01-01T10:32:35.679" v="4545" actId="1076"/>
          <ac:picMkLst>
            <pc:docMk/>
            <pc:sldMk cId="504688267" sldId="258"/>
            <ac:picMk id="3" creationId="{10D12DC9-FF8B-4DD0-964E-BB3A55F3C178}"/>
          </ac:picMkLst>
        </pc:picChg>
        <pc:picChg chg="mod modCrop">
          <ac:chgData name="Ciru" userId="9ab85478b81ea94b" providerId="LiveId" clId="{D0DDC03D-761C-4BE4-94F9-3F0A7F894BEA}" dt="2021-01-01T10:30:40.031" v="4521" actId="732"/>
          <ac:picMkLst>
            <pc:docMk/>
            <pc:sldMk cId="504688267" sldId="258"/>
            <ac:picMk id="15" creationId="{27431CF0-42A1-433A-87A5-F9CD4CA6FAAC}"/>
          </ac:picMkLst>
        </pc:picChg>
        <pc:picChg chg="del mod">
          <ac:chgData name="Ciru" userId="9ab85478b81ea94b" providerId="LiveId" clId="{D0DDC03D-761C-4BE4-94F9-3F0A7F894BEA}" dt="2021-01-01T11:13:51.059" v="4698" actId="478"/>
          <ac:picMkLst>
            <pc:docMk/>
            <pc:sldMk cId="504688267" sldId="258"/>
            <ac:picMk id="17" creationId="{6E12FEA5-839E-4E00-8A29-DE15B3F19BF0}"/>
          </ac:picMkLst>
        </pc:picChg>
        <pc:picChg chg="del mod">
          <ac:chgData name="Ciru" userId="9ab85478b81ea94b" providerId="LiveId" clId="{D0DDC03D-761C-4BE4-94F9-3F0A7F894BEA}" dt="2021-01-01T11:13:51.059" v="4698" actId="478"/>
          <ac:picMkLst>
            <pc:docMk/>
            <pc:sldMk cId="504688267" sldId="258"/>
            <ac:picMk id="19" creationId="{BBEDCBD9-35A9-463F-999A-00222073C506}"/>
          </ac:picMkLst>
        </pc:picChg>
        <pc:picChg chg="del mod">
          <ac:chgData name="Ciru" userId="9ab85478b81ea94b" providerId="LiveId" clId="{D0DDC03D-761C-4BE4-94F9-3F0A7F894BEA}" dt="2021-01-01T11:13:51.059" v="4698" actId="478"/>
          <ac:picMkLst>
            <pc:docMk/>
            <pc:sldMk cId="504688267" sldId="258"/>
            <ac:picMk id="21" creationId="{DB1DC9AF-254F-4538-852D-A9BE7CC89DE5}"/>
          </ac:picMkLst>
        </pc:picChg>
        <pc:picChg chg="del mod">
          <ac:chgData name="Ciru" userId="9ab85478b81ea94b" providerId="LiveId" clId="{D0DDC03D-761C-4BE4-94F9-3F0A7F894BEA}" dt="2021-01-01T11:13:51.059" v="4698" actId="478"/>
          <ac:picMkLst>
            <pc:docMk/>
            <pc:sldMk cId="504688267" sldId="258"/>
            <ac:picMk id="23" creationId="{B775ADCB-9F2D-4A42-BB4D-18A9FBE6CB9C}"/>
          </ac:picMkLst>
        </pc:picChg>
        <pc:picChg chg="mod">
          <ac:chgData name="Ciru" userId="9ab85478b81ea94b" providerId="LiveId" clId="{D0DDC03D-761C-4BE4-94F9-3F0A7F894BEA}" dt="2021-01-01T10:22:55.089" v="4472"/>
          <ac:picMkLst>
            <pc:docMk/>
            <pc:sldMk cId="504688267" sldId="258"/>
            <ac:picMk id="25" creationId="{0D15A80F-A285-4A6A-B674-98F126F1A694}"/>
          </ac:picMkLst>
        </pc:picChg>
        <pc:picChg chg="del mod">
          <ac:chgData name="Ciru" userId="9ab85478b81ea94b" providerId="LiveId" clId="{D0DDC03D-761C-4BE4-94F9-3F0A7F894BEA}" dt="2021-01-01T11:13:51.059" v="4698" actId="478"/>
          <ac:picMkLst>
            <pc:docMk/>
            <pc:sldMk cId="504688267" sldId="258"/>
            <ac:picMk id="27" creationId="{29554970-D0D6-40FD-8D27-9BE9526C9283}"/>
          </ac:picMkLst>
        </pc:picChg>
        <pc:picChg chg="del mod">
          <ac:chgData name="Ciru" userId="9ab85478b81ea94b" providerId="LiveId" clId="{D0DDC03D-761C-4BE4-94F9-3F0A7F894BEA}" dt="2021-01-01T11:13:51.059" v="4698" actId="478"/>
          <ac:picMkLst>
            <pc:docMk/>
            <pc:sldMk cId="504688267" sldId="258"/>
            <ac:picMk id="29" creationId="{7529C17B-691E-47B8-A474-E06A0997E26E}"/>
          </ac:picMkLst>
        </pc:picChg>
        <pc:picChg chg="mod">
          <ac:chgData name="Ciru" userId="9ab85478b81ea94b" providerId="LiveId" clId="{D0DDC03D-761C-4BE4-94F9-3F0A7F894BEA}" dt="2021-01-01T10:22:55.089" v="4472"/>
          <ac:picMkLst>
            <pc:docMk/>
            <pc:sldMk cId="504688267" sldId="258"/>
            <ac:picMk id="31" creationId="{5A01C16A-735C-43D6-B943-67C17DD98943}"/>
          </ac:picMkLst>
        </pc:picChg>
        <pc:picChg chg="del mod modCrop">
          <ac:chgData name="Ciru" userId="9ab85478b81ea94b" providerId="LiveId" clId="{D0DDC03D-761C-4BE4-94F9-3F0A7F894BEA}" dt="2021-01-01T11:13:51.059" v="4698" actId="478"/>
          <ac:picMkLst>
            <pc:docMk/>
            <pc:sldMk cId="504688267" sldId="258"/>
            <ac:picMk id="33" creationId="{2E144D65-DE2B-4441-97F4-CD0A568E3A22}"/>
          </ac:picMkLst>
        </pc:picChg>
        <pc:picChg chg="mod">
          <ac:chgData name="Ciru" userId="9ab85478b81ea94b" providerId="LiveId" clId="{D0DDC03D-761C-4BE4-94F9-3F0A7F894BEA}" dt="2021-01-01T10:22:55.089" v="4472"/>
          <ac:picMkLst>
            <pc:docMk/>
            <pc:sldMk cId="504688267" sldId="258"/>
            <ac:picMk id="35" creationId="{60273719-AD8D-47BD-97BD-AC3D1494B8E2}"/>
          </ac:picMkLst>
        </pc:picChg>
        <pc:picChg chg="mod">
          <ac:chgData name="Ciru" userId="9ab85478b81ea94b" providerId="LiveId" clId="{D0DDC03D-761C-4BE4-94F9-3F0A7F894BEA}" dt="2021-01-01T10:22:55.089" v="4472"/>
          <ac:picMkLst>
            <pc:docMk/>
            <pc:sldMk cId="504688267" sldId="258"/>
            <ac:picMk id="37" creationId="{9A7A5FF9-81B0-41DB-910C-D1F13191D1C3}"/>
          </ac:picMkLst>
        </pc:picChg>
        <pc:picChg chg="mod">
          <ac:chgData name="Ciru" userId="9ab85478b81ea94b" providerId="LiveId" clId="{D0DDC03D-761C-4BE4-94F9-3F0A7F894BEA}" dt="2021-01-01T10:22:55.089" v="4472"/>
          <ac:picMkLst>
            <pc:docMk/>
            <pc:sldMk cId="504688267" sldId="258"/>
            <ac:picMk id="39" creationId="{4E05A9D2-3842-4585-A258-2320EC45082B}"/>
          </ac:picMkLst>
        </pc:picChg>
        <pc:picChg chg="mod">
          <ac:chgData name="Ciru" userId="9ab85478b81ea94b" providerId="LiveId" clId="{D0DDC03D-761C-4BE4-94F9-3F0A7F894BEA}" dt="2021-01-01T10:22:55.089" v="4472"/>
          <ac:picMkLst>
            <pc:docMk/>
            <pc:sldMk cId="504688267" sldId="258"/>
            <ac:picMk id="41" creationId="{73366FA9-57AF-4BE9-8C7A-433DF1E32345}"/>
          </ac:picMkLst>
        </pc:picChg>
        <pc:picChg chg="del mod">
          <ac:chgData name="Ciru" userId="9ab85478b81ea94b" providerId="LiveId" clId="{D0DDC03D-761C-4BE4-94F9-3F0A7F894BEA}" dt="2021-01-01T11:13:51.059" v="4698" actId="478"/>
          <ac:picMkLst>
            <pc:docMk/>
            <pc:sldMk cId="504688267" sldId="258"/>
            <ac:picMk id="43" creationId="{04264373-DA59-464D-A9BF-2976B0BB70A1}"/>
          </ac:picMkLst>
        </pc:picChg>
        <pc:picChg chg="del mod">
          <ac:chgData name="Ciru" userId="9ab85478b81ea94b" providerId="LiveId" clId="{D0DDC03D-761C-4BE4-94F9-3F0A7F894BEA}" dt="2021-01-01T11:13:51.059" v="4698" actId="478"/>
          <ac:picMkLst>
            <pc:docMk/>
            <pc:sldMk cId="504688267" sldId="258"/>
            <ac:picMk id="45" creationId="{B66155A0-B61C-4313-8246-2CEB859D59A0}"/>
          </ac:picMkLst>
        </pc:picChg>
        <pc:picChg chg="del mod modCrop">
          <ac:chgData name="Ciru" userId="9ab85478b81ea94b" providerId="LiveId" clId="{D0DDC03D-761C-4BE4-94F9-3F0A7F894BEA}" dt="2021-01-01T11:13:51.059" v="4698" actId="478"/>
          <ac:picMkLst>
            <pc:docMk/>
            <pc:sldMk cId="504688267" sldId="258"/>
            <ac:picMk id="47" creationId="{41B6BC0D-1DF2-4AD4-B1F9-29428B73D65F}"/>
          </ac:picMkLst>
        </pc:picChg>
        <pc:picChg chg="mod">
          <ac:chgData name="Ciru" userId="9ab85478b81ea94b" providerId="LiveId" clId="{D0DDC03D-761C-4BE4-94F9-3F0A7F894BEA}" dt="2021-01-01T10:22:55.089" v="4472"/>
          <ac:picMkLst>
            <pc:docMk/>
            <pc:sldMk cId="504688267" sldId="258"/>
            <ac:picMk id="49" creationId="{863B72D8-BCFE-4BE4-9138-65C6E2D742E5}"/>
          </ac:picMkLst>
        </pc:picChg>
        <pc:picChg chg="mod">
          <ac:chgData name="Ciru" userId="9ab85478b81ea94b" providerId="LiveId" clId="{D0DDC03D-761C-4BE4-94F9-3F0A7F894BEA}" dt="2021-01-01T10:22:55.089" v="4472"/>
          <ac:picMkLst>
            <pc:docMk/>
            <pc:sldMk cId="504688267" sldId="258"/>
            <ac:picMk id="51" creationId="{076852CA-BBB2-475E-8737-21E750CCF38F}"/>
          </ac:picMkLst>
        </pc:picChg>
        <pc:picChg chg="del mod modCrop">
          <ac:chgData name="Ciru" userId="9ab85478b81ea94b" providerId="LiveId" clId="{D0DDC03D-761C-4BE4-94F9-3F0A7F894BEA}" dt="2021-01-01T11:13:51.059" v="4698" actId="478"/>
          <ac:picMkLst>
            <pc:docMk/>
            <pc:sldMk cId="504688267" sldId="258"/>
            <ac:picMk id="53" creationId="{6FCE286F-A16E-4E92-931B-FA2BF0153D2E}"/>
          </ac:picMkLst>
        </pc:picChg>
        <pc:picChg chg="del mod">
          <ac:chgData name="Ciru" userId="9ab85478b81ea94b" providerId="LiveId" clId="{D0DDC03D-761C-4BE4-94F9-3F0A7F894BEA}" dt="2021-01-01T09:27:19.671" v="2815" actId="478"/>
          <ac:picMkLst>
            <pc:docMk/>
            <pc:sldMk cId="504688267" sldId="258"/>
            <ac:picMk id="55" creationId="{AB680D02-65B2-46C2-B954-AD587790E73A}"/>
          </ac:picMkLst>
        </pc:picChg>
        <pc:picChg chg="del mod">
          <ac:chgData name="Ciru" userId="9ab85478b81ea94b" providerId="LiveId" clId="{D0DDC03D-761C-4BE4-94F9-3F0A7F894BEA}" dt="2021-01-01T11:13:51.059" v="4698" actId="478"/>
          <ac:picMkLst>
            <pc:docMk/>
            <pc:sldMk cId="504688267" sldId="258"/>
            <ac:picMk id="57" creationId="{B2E5D662-DEF0-4919-90B1-83195F8FC8EC}"/>
          </ac:picMkLst>
        </pc:picChg>
        <pc:picChg chg="del mod">
          <ac:chgData name="Ciru" userId="9ab85478b81ea94b" providerId="LiveId" clId="{D0DDC03D-761C-4BE4-94F9-3F0A7F894BEA}" dt="2021-01-01T11:13:51.059" v="4698" actId="478"/>
          <ac:picMkLst>
            <pc:docMk/>
            <pc:sldMk cId="504688267" sldId="258"/>
            <ac:picMk id="59" creationId="{F904DCF7-6B6B-4805-8F8E-3EDC92ABD0F6}"/>
          </ac:picMkLst>
        </pc:picChg>
        <pc:picChg chg="del mod">
          <ac:chgData name="Ciru" userId="9ab85478b81ea94b" providerId="LiveId" clId="{D0DDC03D-761C-4BE4-94F9-3F0A7F894BEA}" dt="2021-01-01T09:28:43.512" v="2822" actId="478"/>
          <ac:picMkLst>
            <pc:docMk/>
            <pc:sldMk cId="504688267" sldId="258"/>
            <ac:picMk id="61" creationId="{E8E052B0-87AE-4792-A1EC-C8AA9B12FE1F}"/>
          </ac:picMkLst>
        </pc:picChg>
        <pc:picChg chg="mod ord modCrop">
          <ac:chgData name="Ciru" userId="9ab85478b81ea94b" providerId="LiveId" clId="{D0DDC03D-761C-4BE4-94F9-3F0A7F894BEA}" dt="2021-01-01T10:32:04.807" v="4528" actId="732"/>
          <ac:picMkLst>
            <pc:docMk/>
            <pc:sldMk cId="504688267" sldId="258"/>
            <ac:picMk id="69" creationId="{A97C5100-4039-456C-9C26-E6941CC50148}"/>
          </ac:picMkLst>
        </pc:picChg>
        <pc:picChg chg="del mod modCrop">
          <ac:chgData name="Ciru" userId="9ab85478b81ea94b" providerId="LiveId" clId="{D0DDC03D-761C-4BE4-94F9-3F0A7F894BEA}" dt="2021-01-01T11:13:51.059" v="4698" actId="478"/>
          <ac:picMkLst>
            <pc:docMk/>
            <pc:sldMk cId="504688267" sldId="258"/>
            <ac:picMk id="76" creationId="{9F6B4D6F-13C8-4D40-BA36-7DDEA4F507BF}"/>
          </ac:picMkLst>
        </pc:picChg>
        <pc:picChg chg="del mod ord modCrop">
          <ac:chgData name="Ciru" userId="9ab85478b81ea94b" providerId="LiveId" clId="{D0DDC03D-761C-4BE4-94F9-3F0A7F894BEA}" dt="2021-01-01T11:13:51.059" v="4698" actId="478"/>
          <ac:picMkLst>
            <pc:docMk/>
            <pc:sldMk cId="504688267" sldId="258"/>
            <ac:picMk id="78" creationId="{59E34FD7-C437-4865-B66F-131E460AC679}"/>
          </ac:picMkLst>
        </pc:picChg>
        <pc:picChg chg="del mod">
          <ac:chgData name="Ciru" userId="9ab85478b81ea94b" providerId="LiveId" clId="{D0DDC03D-761C-4BE4-94F9-3F0A7F894BEA}" dt="2021-01-01T11:13:51.059" v="4698" actId="478"/>
          <ac:picMkLst>
            <pc:docMk/>
            <pc:sldMk cId="504688267" sldId="258"/>
            <ac:picMk id="80" creationId="{95C62727-6F7C-44EC-916B-2F791E9C0665}"/>
          </ac:picMkLst>
        </pc:picChg>
        <pc:picChg chg="del">
          <ac:chgData name="Ciru" userId="9ab85478b81ea94b" providerId="LiveId" clId="{D0DDC03D-761C-4BE4-94F9-3F0A7F894BEA}" dt="2021-01-01T09:05:28.039" v="2659" actId="478"/>
          <ac:picMkLst>
            <pc:docMk/>
            <pc:sldMk cId="504688267" sldId="258"/>
            <ac:picMk id="82" creationId="{F3080743-0EC9-4EB0-9C4D-943372D1E86E}"/>
          </ac:picMkLst>
        </pc:picChg>
        <pc:picChg chg="del">
          <ac:chgData name="Ciru" userId="9ab85478b81ea94b" providerId="LiveId" clId="{D0DDC03D-761C-4BE4-94F9-3F0A7F894BEA}" dt="2021-01-01T09:05:28.039" v="2659" actId="478"/>
          <ac:picMkLst>
            <pc:docMk/>
            <pc:sldMk cId="504688267" sldId="258"/>
            <ac:picMk id="84" creationId="{D639CAF1-74EF-4AAD-B157-6C4A0E6EF79F}"/>
          </ac:picMkLst>
        </pc:picChg>
        <pc:picChg chg="del">
          <ac:chgData name="Ciru" userId="9ab85478b81ea94b" providerId="LiveId" clId="{D0DDC03D-761C-4BE4-94F9-3F0A7F894BEA}" dt="2021-01-01T09:05:28.039" v="2659" actId="478"/>
          <ac:picMkLst>
            <pc:docMk/>
            <pc:sldMk cId="504688267" sldId="258"/>
            <ac:picMk id="86" creationId="{BB1C00BA-4AEF-4E67-B53E-A83BB6B562CD}"/>
          </ac:picMkLst>
        </pc:picChg>
        <pc:picChg chg="del">
          <ac:chgData name="Ciru" userId="9ab85478b81ea94b" providerId="LiveId" clId="{D0DDC03D-761C-4BE4-94F9-3F0A7F894BEA}" dt="2021-01-01T09:05:28.039" v="2659" actId="478"/>
          <ac:picMkLst>
            <pc:docMk/>
            <pc:sldMk cId="504688267" sldId="258"/>
            <ac:picMk id="88" creationId="{5B263ABD-100C-459A-9436-33B5E37C7E0E}"/>
          </ac:picMkLst>
        </pc:picChg>
        <pc:picChg chg="del">
          <ac:chgData name="Ciru" userId="9ab85478b81ea94b" providerId="LiveId" clId="{D0DDC03D-761C-4BE4-94F9-3F0A7F894BEA}" dt="2021-01-01T09:05:28.039" v="2659" actId="478"/>
          <ac:picMkLst>
            <pc:docMk/>
            <pc:sldMk cId="504688267" sldId="258"/>
            <ac:picMk id="90" creationId="{FAC5BD2C-7332-41AF-AC1F-504F39981FAB}"/>
          </ac:picMkLst>
        </pc:picChg>
        <pc:picChg chg="del">
          <ac:chgData name="Ciru" userId="9ab85478b81ea94b" providerId="LiveId" clId="{D0DDC03D-761C-4BE4-94F9-3F0A7F894BEA}" dt="2021-01-01T09:05:28.039" v="2659" actId="478"/>
          <ac:picMkLst>
            <pc:docMk/>
            <pc:sldMk cId="504688267" sldId="258"/>
            <ac:picMk id="94" creationId="{494067E5-B1A5-44D9-81FA-89E2926D76AA}"/>
          </ac:picMkLst>
        </pc:picChg>
        <pc:picChg chg="del">
          <ac:chgData name="Ciru" userId="9ab85478b81ea94b" providerId="LiveId" clId="{D0DDC03D-761C-4BE4-94F9-3F0A7F894BEA}" dt="2021-01-01T09:05:28.039" v="2659" actId="478"/>
          <ac:picMkLst>
            <pc:docMk/>
            <pc:sldMk cId="504688267" sldId="258"/>
            <ac:picMk id="96" creationId="{97BF9689-3EE1-4E08-9156-0D34EB7B7CF0}"/>
          </ac:picMkLst>
        </pc:picChg>
        <pc:picChg chg="mod">
          <ac:chgData name="Ciru" userId="9ab85478b81ea94b" providerId="LiveId" clId="{D0DDC03D-761C-4BE4-94F9-3F0A7F894BEA}" dt="2021-01-01T10:22:55.089" v="4472"/>
          <ac:picMkLst>
            <pc:docMk/>
            <pc:sldMk cId="504688267" sldId="258"/>
            <ac:picMk id="98" creationId="{D63161DA-E6DA-41CA-830C-D19CD29824BE}"/>
          </ac:picMkLst>
        </pc:picChg>
        <pc:picChg chg="del mod modCrop">
          <ac:chgData name="Ciru" userId="9ab85478b81ea94b" providerId="LiveId" clId="{D0DDC03D-761C-4BE4-94F9-3F0A7F894BEA}" dt="2021-01-01T11:13:51.059" v="4698" actId="478"/>
          <ac:picMkLst>
            <pc:docMk/>
            <pc:sldMk cId="504688267" sldId="258"/>
            <ac:picMk id="100" creationId="{6D754B1F-146B-4E6C-BEE9-BB15792435F6}"/>
          </ac:picMkLst>
        </pc:picChg>
        <pc:cxnChg chg="del">
          <ac:chgData name="Ciru" userId="9ab85478b81ea94b" providerId="LiveId" clId="{D0DDC03D-761C-4BE4-94F9-3F0A7F894BEA}" dt="2021-01-01T09:05:28.039" v="2659" actId="478"/>
          <ac:cxnSpMkLst>
            <pc:docMk/>
            <pc:sldMk cId="504688267" sldId="258"/>
            <ac:cxnSpMk id="12" creationId="{7F4A0F91-9C82-434C-9559-ED0CC526E2C7}"/>
          </ac:cxnSpMkLst>
        </pc:cxnChg>
        <pc:cxnChg chg="del">
          <ac:chgData name="Ciru" userId="9ab85478b81ea94b" providerId="LiveId" clId="{D0DDC03D-761C-4BE4-94F9-3F0A7F894BEA}" dt="2021-01-01T09:29:44.012" v="2827" actId="478"/>
          <ac:cxnSpMkLst>
            <pc:docMk/>
            <pc:sldMk cId="504688267" sldId="258"/>
            <ac:cxnSpMk id="13" creationId="{AF9C3DFE-913C-4C02-850A-A21467C155E3}"/>
          </ac:cxnSpMkLst>
        </pc:cxnChg>
      </pc:sldChg>
      <pc:sldChg chg="add del">
        <pc:chgData name="Ciru" userId="9ab85478b81ea94b" providerId="LiveId" clId="{D0DDC03D-761C-4BE4-94F9-3F0A7F894BEA}" dt="2020-12-31T21:49:32.495" v="848" actId="47"/>
        <pc:sldMkLst>
          <pc:docMk/>
          <pc:sldMk cId="2899076305" sldId="258"/>
        </pc:sldMkLst>
      </pc:sldChg>
      <pc:sldChg chg="addSp delSp modSp add mod">
        <pc:chgData name="Ciru" userId="9ab85478b81ea94b" providerId="LiveId" clId="{D0DDC03D-761C-4BE4-94F9-3F0A7F894BEA}" dt="2021-01-01T13:24:13.138" v="4900" actId="478"/>
        <pc:sldMkLst>
          <pc:docMk/>
          <pc:sldMk cId="2426977750" sldId="259"/>
        </pc:sldMkLst>
        <pc:spChg chg="mod">
          <ac:chgData name="Ciru" userId="9ab85478b81ea94b" providerId="LiveId" clId="{D0DDC03D-761C-4BE4-94F9-3F0A7F894BEA}" dt="2021-01-01T12:41:22.115" v="4796" actId="1076"/>
          <ac:spMkLst>
            <pc:docMk/>
            <pc:sldMk cId="2426977750" sldId="259"/>
            <ac:spMk id="8" creationId="{44C9176F-FF8B-4598-B4E5-F31139F2A256}"/>
          </ac:spMkLst>
        </pc:spChg>
        <pc:spChg chg="mod">
          <ac:chgData name="Ciru" userId="9ab85478b81ea94b" providerId="LiveId" clId="{D0DDC03D-761C-4BE4-94F9-3F0A7F894BEA}" dt="2021-01-01T12:39:33.739" v="4786" actId="1035"/>
          <ac:spMkLst>
            <pc:docMk/>
            <pc:sldMk cId="2426977750" sldId="259"/>
            <ac:spMk id="9" creationId="{73B059B6-D98C-498E-B35B-0345B5F402AF}"/>
          </ac:spMkLst>
        </pc:spChg>
        <pc:spChg chg="mod">
          <ac:chgData name="Ciru" userId="9ab85478b81ea94b" providerId="LiveId" clId="{D0DDC03D-761C-4BE4-94F9-3F0A7F894BEA}" dt="2021-01-01T11:34:20.463" v="4749" actId="113"/>
          <ac:spMkLst>
            <pc:docMk/>
            <pc:sldMk cId="2426977750" sldId="259"/>
            <ac:spMk id="10" creationId="{5AA93089-EE1D-436D-990D-FA98677D195F}"/>
          </ac:spMkLst>
        </pc:spChg>
        <pc:spChg chg="add mod">
          <ac:chgData name="Ciru" userId="9ab85478b81ea94b" providerId="LiveId" clId="{D0DDC03D-761C-4BE4-94F9-3F0A7F894BEA}" dt="2021-01-01T12:50:32.290" v="4898" actId="14100"/>
          <ac:spMkLst>
            <pc:docMk/>
            <pc:sldMk cId="2426977750" sldId="259"/>
            <ac:spMk id="38" creationId="{573DCEBB-AF80-42AE-8DD0-20D22B9A2401}"/>
          </ac:spMkLst>
        </pc:spChg>
        <pc:spChg chg="add mod">
          <ac:chgData name="Ciru" userId="9ab85478b81ea94b" providerId="LiveId" clId="{D0DDC03D-761C-4BE4-94F9-3F0A7F894BEA}" dt="2021-01-01T11:34:20.463" v="4749" actId="113"/>
          <ac:spMkLst>
            <pc:docMk/>
            <pc:sldMk cId="2426977750" sldId="259"/>
            <ac:spMk id="40" creationId="{BB941990-270B-459F-884B-2F8D5AA5C980}"/>
          </ac:spMkLst>
        </pc:spChg>
        <pc:spChg chg="mod">
          <ac:chgData name="Ciru" userId="9ab85478b81ea94b" providerId="LiveId" clId="{D0DDC03D-761C-4BE4-94F9-3F0A7F894BEA}" dt="2021-01-01T12:50:39.599" v="4899" actId="14100"/>
          <ac:spMkLst>
            <pc:docMk/>
            <pc:sldMk cId="2426977750" sldId="259"/>
            <ac:spMk id="48" creationId="{A721A0B1-3B59-42C6-A988-4256C464734D}"/>
          </ac:spMkLst>
        </pc:spChg>
        <pc:spChg chg="mod">
          <ac:chgData name="Ciru" userId="9ab85478b81ea94b" providerId="LiveId" clId="{D0DDC03D-761C-4BE4-94F9-3F0A7F894BEA}" dt="2021-01-01T12:47:41.013" v="4882" actId="948"/>
          <ac:spMkLst>
            <pc:docMk/>
            <pc:sldMk cId="2426977750" sldId="259"/>
            <ac:spMk id="72" creationId="{7A25845D-53AE-4F15-B8F0-1AFE751FFEE9}"/>
          </ac:spMkLst>
        </pc:spChg>
        <pc:spChg chg="mod ord">
          <ac:chgData name="Ciru" userId="9ab85478b81ea94b" providerId="LiveId" clId="{D0DDC03D-761C-4BE4-94F9-3F0A7F894BEA}" dt="2021-01-01T12:49:20.058" v="4889" actId="20577"/>
          <ac:spMkLst>
            <pc:docMk/>
            <pc:sldMk cId="2426977750" sldId="259"/>
            <ac:spMk id="101" creationId="{9A00A975-534E-44CC-B70A-BB14A7B3ED6C}"/>
          </ac:spMkLst>
        </pc:spChg>
        <pc:picChg chg="mod modCrop">
          <ac:chgData name="Ciru" userId="9ab85478b81ea94b" providerId="LiveId" clId="{D0DDC03D-761C-4BE4-94F9-3F0A7F894BEA}" dt="2021-01-01T12:50:19.950" v="4897" actId="14100"/>
          <ac:picMkLst>
            <pc:docMk/>
            <pc:sldMk cId="2426977750" sldId="259"/>
            <ac:picMk id="3" creationId="{10D12DC9-FF8B-4DD0-964E-BB3A55F3C178}"/>
          </ac:picMkLst>
        </pc:picChg>
        <pc:picChg chg="add del mod">
          <ac:chgData name="Ciru" userId="9ab85478b81ea94b" providerId="LiveId" clId="{D0DDC03D-761C-4BE4-94F9-3F0A7F894BEA}" dt="2021-01-01T11:14:01.177" v="4699" actId="478"/>
          <ac:picMkLst>
            <pc:docMk/>
            <pc:sldMk cId="2426977750" sldId="259"/>
            <ac:picMk id="4" creationId="{33464FCA-17BE-45DF-A86F-9F7DDDB380D6}"/>
          </ac:picMkLst>
        </pc:picChg>
        <pc:picChg chg="del">
          <ac:chgData name="Ciru" userId="9ab85478b81ea94b" providerId="LiveId" clId="{D0DDC03D-761C-4BE4-94F9-3F0A7F894BEA}" dt="2021-01-01T11:14:01.177" v="4699" actId="478"/>
          <ac:picMkLst>
            <pc:docMk/>
            <pc:sldMk cId="2426977750" sldId="259"/>
            <ac:picMk id="17" creationId="{6E12FEA5-839E-4E00-8A29-DE15B3F19BF0}"/>
          </ac:picMkLst>
        </pc:picChg>
        <pc:picChg chg="del mod">
          <ac:chgData name="Ciru" userId="9ab85478b81ea94b" providerId="LiveId" clId="{D0DDC03D-761C-4BE4-94F9-3F0A7F894BEA}" dt="2021-01-01T11:14:01.177" v="4699" actId="478"/>
          <ac:picMkLst>
            <pc:docMk/>
            <pc:sldMk cId="2426977750" sldId="259"/>
            <ac:picMk id="19" creationId="{BBEDCBD9-35A9-463F-999A-00222073C506}"/>
          </ac:picMkLst>
        </pc:picChg>
        <pc:picChg chg="del mod">
          <ac:chgData name="Ciru" userId="9ab85478b81ea94b" providerId="LiveId" clId="{D0DDC03D-761C-4BE4-94F9-3F0A7F894BEA}" dt="2021-01-01T11:14:01.177" v="4699" actId="478"/>
          <ac:picMkLst>
            <pc:docMk/>
            <pc:sldMk cId="2426977750" sldId="259"/>
            <ac:picMk id="21" creationId="{DB1DC9AF-254F-4538-852D-A9BE7CC89DE5}"/>
          </ac:picMkLst>
        </pc:picChg>
        <pc:picChg chg="del mod">
          <ac:chgData name="Ciru" userId="9ab85478b81ea94b" providerId="LiveId" clId="{D0DDC03D-761C-4BE4-94F9-3F0A7F894BEA}" dt="2021-01-01T11:14:01.177" v="4699" actId="478"/>
          <ac:picMkLst>
            <pc:docMk/>
            <pc:sldMk cId="2426977750" sldId="259"/>
            <ac:picMk id="23" creationId="{B775ADCB-9F2D-4A42-BB4D-18A9FBE6CB9C}"/>
          </ac:picMkLst>
        </pc:picChg>
        <pc:picChg chg="del">
          <ac:chgData name="Ciru" userId="9ab85478b81ea94b" providerId="LiveId" clId="{D0DDC03D-761C-4BE4-94F9-3F0A7F894BEA}" dt="2021-01-01T11:14:06.041" v="4700" actId="478"/>
          <ac:picMkLst>
            <pc:docMk/>
            <pc:sldMk cId="2426977750" sldId="259"/>
            <ac:picMk id="25" creationId="{0D15A80F-A285-4A6A-B674-98F126F1A694}"/>
          </ac:picMkLst>
        </pc:picChg>
        <pc:picChg chg="del mod">
          <ac:chgData name="Ciru" userId="9ab85478b81ea94b" providerId="LiveId" clId="{D0DDC03D-761C-4BE4-94F9-3F0A7F894BEA}" dt="2021-01-01T11:14:01.177" v="4699" actId="478"/>
          <ac:picMkLst>
            <pc:docMk/>
            <pc:sldMk cId="2426977750" sldId="259"/>
            <ac:picMk id="27" creationId="{29554970-D0D6-40FD-8D27-9BE9526C9283}"/>
          </ac:picMkLst>
        </pc:picChg>
        <pc:picChg chg="del mod">
          <ac:chgData name="Ciru" userId="9ab85478b81ea94b" providerId="LiveId" clId="{D0DDC03D-761C-4BE4-94F9-3F0A7F894BEA}" dt="2021-01-01T11:14:01.177" v="4699" actId="478"/>
          <ac:picMkLst>
            <pc:docMk/>
            <pc:sldMk cId="2426977750" sldId="259"/>
            <ac:picMk id="29" creationId="{7529C17B-691E-47B8-A474-E06A0997E26E}"/>
          </ac:picMkLst>
        </pc:picChg>
        <pc:picChg chg="del">
          <ac:chgData name="Ciru" userId="9ab85478b81ea94b" providerId="LiveId" clId="{D0DDC03D-761C-4BE4-94F9-3F0A7F894BEA}" dt="2021-01-01T11:14:06.041" v="4700" actId="478"/>
          <ac:picMkLst>
            <pc:docMk/>
            <pc:sldMk cId="2426977750" sldId="259"/>
            <ac:picMk id="31" creationId="{5A01C16A-735C-43D6-B943-67C17DD98943}"/>
          </ac:picMkLst>
        </pc:picChg>
        <pc:picChg chg="del mod">
          <ac:chgData name="Ciru" userId="9ab85478b81ea94b" providerId="LiveId" clId="{D0DDC03D-761C-4BE4-94F9-3F0A7F894BEA}" dt="2021-01-01T11:14:01.177" v="4699" actId="478"/>
          <ac:picMkLst>
            <pc:docMk/>
            <pc:sldMk cId="2426977750" sldId="259"/>
            <ac:picMk id="33" creationId="{2E144D65-DE2B-4441-97F4-CD0A568E3A22}"/>
          </ac:picMkLst>
        </pc:picChg>
        <pc:picChg chg="del">
          <ac:chgData name="Ciru" userId="9ab85478b81ea94b" providerId="LiveId" clId="{D0DDC03D-761C-4BE4-94F9-3F0A7F894BEA}" dt="2021-01-01T11:14:06.041" v="4700" actId="478"/>
          <ac:picMkLst>
            <pc:docMk/>
            <pc:sldMk cId="2426977750" sldId="259"/>
            <ac:picMk id="35" creationId="{60273719-AD8D-47BD-97BD-AC3D1494B8E2}"/>
          </ac:picMkLst>
        </pc:picChg>
        <pc:picChg chg="del">
          <ac:chgData name="Ciru" userId="9ab85478b81ea94b" providerId="LiveId" clId="{D0DDC03D-761C-4BE4-94F9-3F0A7F894BEA}" dt="2021-01-01T11:14:06.041" v="4700" actId="478"/>
          <ac:picMkLst>
            <pc:docMk/>
            <pc:sldMk cId="2426977750" sldId="259"/>
            <ac:picMk id="37" creationId="{9A7A5FF9-81B0-41DB-910C-D1F13191D1C3}"/>
          </ac:picMkLst>
        </pc:picChg>
        <pc:picChg chg="del">
          <ac:chgData name="Ciru" userId="9ab85478b81ea94b" providerId="LiveId" clId="{D0DDC03D-761C-4BE4-94F9-3F0A7F894BEA}" dt="2021-01-01T11:14:06.041" v="4700" actId="478"/>
          <ac:picMkLst>
            <pc:docMk/>
            <pc:sldMk cId="2426977750" sldId="259"/>
            <ac:picMk id="39" creationId="{4E05A9D2-3842-4585-A258-2320EC45082B}"/>
          </ac:picMkLst>
        </pc:picChg>
        <pc:picChg chg="del">
          <ac:chgData name="Ciru" userId="9ab85478b81ea94b" providerId="LiveId" clId="{D0DDC03D-761C-4BE4-94F9-3F0A7F894BEA}" dt="2021-01-01T11:14:06.041" v="4700" actId="478"/>
          <ac:picMkLst>
            <pc:docMk/>
            <pc:sldMk cId="2426977750" sldId="259"/>
            <ac:picMk id="41" creationId="{73366FA9-57AF-4BE9-8C7A-433DF1E32345}"/>
          </ac:picMkLst>
        </pc:picChg>
        <pc:picChg chg="add mod ord">
          <ac:chgData name="Ciru" userId="9ab85478b81ea94b" providerId="LiveId" clId="{D0DDC03D-761C-4BE4-94F9-3F0A7F894BEA}" dt="2021-01-01T11:29:19.061" v="4736" actId="166"/>
          <ac:picMkLst>
            <pc:docMk/>
            <pc:sldMk cId="2426977750" sldId="259"/>
            <ac:picMk id="42" creationId="{93D0AB2B-685C-46C6-B604-07BF6191E1B7}"/>
          </ac:picMkLst>
        </pc:picChg>
        <pc:picChg chg="del">
          <ac:chgData name="Ciru" userId="9ab85478b81ea94b" providerId="LiveId" clId="{D0DDC03D-761C-4BE4-94F9-3F0A7F894BEA}" dt="2021-01-01T11:14:01.177" v="4699" actId="478"/>
          <ac:picMkLst>
            <pc:docMk/>
            <pc:sldMk cId="2426977750" sldId="259"/>
            <ac:picMk id="43" creationId="{04264373-DA59-464D-A9BF-2976B0BB70A1}"/>
          </ac:picMkLst>
        </pc:picChg>
        <pc:picChg chg="add mod">
          <ac:chgData name="Ciru" userId="9ab85478b81ea94b" providerId="LiveId" clId="{D0DDC03D-761C-4BE4-94F9-3F0A7F894BEA}" dt="2021-01-01T11:28:24.355" v="4732"/>
          <ac:picMkLst>
            <pc:docMk/>
            <pc:sldMk cId="2426977750" sldId="259"/>
            <ac:picMk id="44" creationId="{B156FA39-D589-475E-8D5D-D1DD26EBDC1F}"/>
          </ac:picMkLst>
        </pc:picChg>
        <pc:picChg chg="del">
          <ac:chgData name="Ciru" userId="9ab85478b81ea94b" providerId="LiveId" clId="{D0DDC03D-761C-4BE4-94F9-3F0A7F894BEA}" dt="2021-01-01T11:14:01.177" v="4699" actId="478"/>
          <ac:picMkLst>
            <pc:docMk/>
            <pc:sldMk cId="2426977750" sldId="259"/>
            <ac:picMk id="45" creationId="{B66155A0-B61C-4313-8246-2CEB859D59A0}"/>
          </ac:picMkLst>
        </pc:picChg>
        <pc:picChg chg="add del mod">
          <ac:chgData name="Ciru" userId="9ab85478b81ea94b" providerId="LiveId" clId="{D0DDC03D-761C-4BE4-94F9-3F0A7F894BEA}" dt="2021-01-01T11:31:44.575" v="4740" actId="478"/>
          <ac:picMkLst>
            <pc:docMk/>
            <pc:sldMk cId="2426977750" sldId="259"/>
            <ac:picMk id="46" creationId="{204D77E7-CFD1-4BC2-8015-45468741CCC8}"/>
          </ac:picMkLst>
        </pc:picChg>
        <pc:picChg chg="del">
          <ac:chgData name="Ciru" userId="9ab85478b81ea94b" providerId="LiveId" clId="{D0DDC03D-761C-4BE4-94F9-3F0A7F894BEA}" dt="2021-01-01T11:14:01.177" v="4699" actId="478"/>
          <ac:picMkLst>
            <pc:docMk/>
            <pc:sldMk cId="2426977750" sldId="259"/>
            <ac:picMk id="47" creationId="{41B6BC0D-1DF2-4AD4-B1F9-29428B73D65F}"/>
          </ac:picMkLst>
        </pc:picChg>
        <pc:picChg chg="del">
          <ac:chgData name="Ciru" userId="9ab85478b81ea94b" providerId="LiveId" clId="{D0DDC03D-761C-4BE4-94F9-3F0A7F894BEA}" dt="2021-01-01T11:14:06.041" v="4700" actId="478"/>
          <ac:picMkLst>
            <pc:docMk/>
            <pc:sldMk cId="2426977750" sldId="259"/>
            <ac:picMk id="49" creationId="{863B72D8-BCFE-4BE4-9138-65C6E2D742E5}"/>
          </ac:picMkLst>
        </pc:picChg>
        <pc:picChg chg="add del mod">
          <ac:chgData name="Ciru" userId="9ab85478b81ea94b" providerId="LiveId" clId="{D0DDC03D-761C-4BE4-94F9-3F0A7F894BEA}" dt="2021-01-01T13:24:13.138" v="4900" actId="478"/>
          <ac:picMkLst>
            <pc:docMk/>
            <pc:sldMk cId="2426977750" sldId="259"/>
            <ac:picMk id="50" creationId="{0FDBE276-5CEE-41E7-99C5-E57DDC58B68E}"/>
          </ac:picMkLst>
        </pc:picChg>
        <pc:picChg chg="del">
          <ac:chgData name="Ciru" userId="9ab85478b81ea94b" providerId="LiveId" clId="{D0DDC03D-761C-4BE4-94F9-3F0A7F894BEA}" dt="2021-01-01T11:14:06.041" v="4700" actId="478"/>
          <ac:picMkLst>
            <pc:docMk/>
            <pc:sldMk cId="2426977750" sldId="259"/>
            <ac:picMk id="51" creationId="{076852CA-BBB2-475E-8737-21E750CCF38F}"/>
          </ac:picMkLst>
        </pc:picChg>
        <pc:picChg chg="del">
          <ac:chgData name="Ciru" userId="9ab85478b81ea94b" providerId="LiveId" clId="{D0DDC03D-761C-4BE4-94F9-3F0A7F894BEA}" dt="2021-01-01T11:14:01.177" v="4699" actId="478"/>
          <ac:picMkLst>
            <pc:docMk/>
            <pc:sldMk cId="2426977750" sldId="259"/>
            <ac:picMk id="53" creationId="{6FCE286F-A16E-4E92-931B-FA2BF0153D2E}"/>
          </ac:picMkLst>
        </pc:picChg>
        <pc:picChg chg="del">
          <ac:chgData name="Ciru" userId="9ab85478b81ea94b" providerId="LiveId" clId="{D0DDC03D-761C-4BE4-94F9-3F0A7F894BEA}" dt="2021-01-01T11:14:01.177" v="4699" actId="478"/>
          <ac:picMkLst>
            <pc:docMk/>
            <pc:sldMk cId="2426977750" sldId="259"/>
            <ac:picMk id="57" creationId="{B2E5D662-DEF0-4919-90B1-83195F8FC8EC}"/>
          </ac:picMkLst>
        </pc:picChg>
        <pc:picChg chg="del mod modCrop">
          <ac:chgData name="Ciru" userId="9ab85478b81ea94b" providerId="LiveId" clId="{D0DDC03D-761C-4BE4-94F9-3F0A7F894BEA}" dt="2021-01-01T11:14:01.177" v="4699" actId="478"/>
          <ac:picMkLst>
            <pc:docMk/>
            <pc:sldMk cId="2426977750" sldId="259"/>
            <ac:picMk id="59" creationId="{F904DCF7-6B6B-4805-8F8E-3EDC92ABD0F6}"/>
          </ac:picMkLst>
        </pc:picChg>
        <pc:picChg chg="mod ord modCrop">
          <ac:chgData name="Ciru" userId="9ab85478b81ea94b" providerId="LiveId" clId="{D0DDC03D-761C-4BE4-94F9-3F0A7F894BEA}" dt="2021-01-01T12:48:17.528" v="4883" actId="1036"/>
          <ac:picMkLst>
            <pc:docMk/>
            <pc:sldMk cId="2426977750" sldId="259"/>
            <ac:picMk id="69" creationId="{A97C5100-4039-456C-9C26-E6941CC50148}"/>
          </ac:picMkLst>
        </pc:picChg>
        <pc:picChg chg="del mod">
          <ac:chgData name="Ciru" userId="9ab85478b81ea94b" providerId="LiveId" clId="{D0DDC03D-761C-4BE4-94F9-3F0A7F894BEA}" dt="2021-01-01T11:14:01.177" v="4699" actId="478"/>
          <ac:picMkLst>
            <pc:docMk/>
            <pc:sldMk cId="2426977750" sldId="259"/>
            <ac:picMk id="76" creationId="{9F6B4D6F-13C8-4D40-BA36-7DDEA4F507BF}"/>
          </ac:picMkLst>
        </pc:picChg>
        <pc:picChg chg="del mod">
          <ac:chgData name="Ciru" userId="9ab85478b81ea94b" providerId="LiveId" clId="{D0DDC03D-761C-4BE4-94F9-3F0A7F894BEA}" dt="2021-01-01T11:14:01.177" v="4699" actId="478"/>
          <ac:picMkLst>
            <pc:docMk/>
            <pc:sldMk cId="2426977750" sldId="259"/>
            <ac:picMk id="78" creationId="{59E34FD7-C437-4865-B66F-131E460AC679}"/>
          </ac:picMkLst>
        </pc:picChg>
        <pc:picChg chg="del">
          <ac:chgData name="Ciru" userId="9ab85478b81ea94b" providerId="LiveId" clId="{D0DDC03D-761C-4BE4-94F9-3F0A7F894BEA}" dt="2021-01-01T11:14:01.177" v="4699" actId="478"/>
          <ac:picMkLst>
            <pc:docMk/>
            <pc:sldMk cId="2426977750" sldId="259"/>
            <ac:picMk id="80" creationId="{95C62727-6F7C-44EC-916B-2F791E9C0665}"/>
          </ac:picMkLst>
        </pc:picChg>
        <pc:picChg chg="del">
          <ac:chgData name="Ciru" userId="9ab85478b81ea94b" providerId="LiveId" clId="{D0DDC03D-761C-4BE4-94F9-3F0A7F894BEA}" dt="2021-01-01T11:14:06.041" v="4700" actId="478"/>
          <ac:picMkLst>
            <pc:docMk/>
            <pc:sldMk cId="2426977750" sldId="259"/>
            <ac:picMk id="98" creationId="{D63161DA-E6DA-41CA-830C-D19CD29824BE}"/>
          </ac:picMkLst>
        </pc:picChg>
        <pc:picChg chg="del">
          <ac:chgData name="Ciru" userId="9ab85478b81ea94b" providerId="LiveId" clId="{D0DDC03D-761C-4BE4-94F9-3F0A7F894BEA}" dt="2021-01-01T11:14:01.177" v="4699" actId="478"/>
          <ac:picMkLst>
            <pc:docMk/>
            <pc:sldMk cId="2426977750" sldId="259"/>
            <ac:picMk id="100" creationId="{6D754B1F-146B-4E6C-BEE9-BB15792435F6}"/>
          </ac:picMkLst>
        </pc:picChg>
        <pc:picChg chg="add del mod">
          <ac:chgData name="Ciru" userId="9ab85478b81ea94b" providerId="LiveId" clId="{D0DDC03D-761C-4BE4-94F9-3F0A7F894BEA}" dt="2021-01-01T11:22:36.907" v="4720" actId="478"/>
          <ac:picMkLst>
            <pc:docMk/>
            <pc:sldMk cId="2426977750" sldId="259"/>
            <ac:picMk id="1026" creationId="{B98C9A3E-0E5D-4C1B-ACBD-3A158A07D392}"/>
          </ac:picMkLst>
        </pc:picChg>
      </pc:sldChg>
      <pc:sldMasterChg chg="del delSldLayout">
        <pc:chgData name="Ciru" userId="9ab85478b81ea94b" providerId="LiveId" clId="{D0DDC03D-761C-4BE4-94F9-3F0A7F894BEA}" dt="2020-12-31T21:49:32.495" v="848" actId="47"/>
        <pc:sldMasterMkLst>
          <pc:docMk/>
          <pc:sldMasterMk cId="646264510" sldId="2147483708"/>
        </pc:sldMasterMkLst>
        <pc:sldLayoutChg chg="del">
          <pc:chgData name="Ciru" userId="9ab85478b81ea94b" providerId="LiveId" clId="{D0DDC03D-761C-4BE4-94F9-3F0A7F894BEA}" dt="2020-12-31T21:49:32.495" v="848" actId="47"/>
          <pc:sldLayoutMkLst>
            <pc:docMk/>
            <pc:sldMasterMk cId="646264510" sldId="2147483708"/>
            <pc:sldLayoutMk cId="140732837" sldId="2147483709"/>
          </pc:sldLayoutMkLst>
        </pc:sldLayoutChg>
        <pc:sldLayoutChg chg="del">
          <pc:chgData name="Ciru" userId="9ab85478b81ea94b" providerId="LiveId" clId="{D0DDC03D-761C-4BE4-94F9-3F0A7F894BEA}" dt="2020-12-31T21:49:32.495" v="848" actId="47"/>
          <pc:sldLayoutMkLst>
            <pc:docMk/>
            <pc:sldMasterMk cId="646264510" sldId="2147483708"/>
            <pc:sldLayoutMk cId="3934874466" sldId="2147483710"/>
          </pc:sldLayoutMkLst>
        </pc:sldLayoutChg>
        <pc:sldLayoutChg chg="del">
          <pc:chgData name="Ciru" userId="9ab85478b81ea94b" providerId="LiveId" clId="{D0DDC03D-761C-4BE4-94F9-3F0A7F894BEA}" dt="2020-12-31T21:49:32.495" v="848" actId="47"/>
          <pc:sldLayoutMkLst>
            <pc:docMk/>
            <pc:sldMasterMk cId="646264510" sldId="2147483708"/>
            <pc:sldLayoutMk cId="2695885196" sldId="2147483711"/>
          </pc:sldLayoutMkLst>
        </pc:sldLayoutChg>
        <pc:sldLayoutChg chg="del">
          <pc:chgData name="Ciru" userId="9ab85478b81ea94b" providerId="LiveId" clId="{D0DDC03D-761C-4BE4-94F9-3F0A7F894BEA}" dt="2020-12-31T21:49:32.495" v="848" actId="47"/>
          <pc:sldLayoutMkLst>
            <pc:docMk/>
            <pc:sldMasterMk cId="646264510" sldId="2147483708"/>
            <pc:sldLayoutMk cId="3607995687" sldId="2147483712"/>
          </pc:sldLayoutMkLst>
        </pc:sldLayoutChg>
        <pc:sldLayoutChg chg="del">
          <pc:chgData name="Ciru" userId="9ab85478b81ea94b" providerId="LiveId" clId="{D0DDC03D-761C-4BE4-94F9-3F0A7F894BEA}" dt="2020-12-31T21:49:32.495" v="848" actId="47"/>
          <pc:sldLayoutMkLst>
            <pc:docMk/>
            <pc:sldMasterMk cId="646264510" sldId="2147483708"/>
            <pc:sldLayoutMk cId="3588557450" sldId="2147483713"/>
          </pc:sldLayoutMkLst>
        </pc:sldLayoutChg>
        <pc:sldLayoutChg chg="del">
          <pc:chgData name="Ciru" userId="9ab85478b81ea94b" providerId="LiveId" clId="{D0DDC03D-761C-4BE4-94F9-3F0A7F894BEA}" dt="2020-12-31T21:49:32.495" v="848" actId="47"/>
          <pc:sldLayoutMkLst>
            <pc:docMk/>
            <pc:sldMasterMk cId="646264510" sldId="2147483708"/>
            <pc:sldLayoutMk cId="1352287691" sldId="2147483714"/>
          </pc:sldLayoutMkLst>
        </pc:sldLayoutChg>
        <pc:sldLayoutChg chg="del">
          <pc:chgData name="Ciru" userId="9ab85478b81ea94b" providerId="LiveId" clId="{D0DDC03D-761C-4BE4-94F9-3F0A7F894BEA}" dt="2020-12-31T21:49:32.495" v="848" actId="47"/>
          <pc:sldLayoutMkLst>
            <pc:docMk/>
            <pc:sldMasterMk cId="646264510" sldId="2147483708"/>
            <pc:sldLayoutMk cId="3772871623" sldId="2147483715"/>
          </pc:sldLayoutMkLst>
        </pc:sldLayoutChg>
        <pc:sldLayoutChg chg="del">
          <pc:chgData name="Ciru" userId="9ab85478b81ea94b" providerId="LiveId" clId="{D0DDC03D-761C-4BE4-94F9-3F0A7F894BEA}" dt="2020-12-31T21:49:32.495" v="848" actId="47"/>
          <pc:sldLayoutMkLst>
            <pc:docMk/>
            <pc:sldMasterMk cId="646264510" sldId="2147483708"/>
            <pc:sldLayoutMk cId="850805088" sldId="2147483716"/>
          </pc:sldLayoutMkLst>
        </pc:sldLayoutChg>
        <pc:sldLayoutChg chg="del">
          <pc:chgData name="Ciru" userId="9ab85478b81ea94b" providerId="LiveId" clId="{D0DDC03D-761C-4BE4-94F9-3F0A7F894BEA}" dt="2020-12-31T21:49:32.495" v="848" actId="47"/>
          <pc:sldLayoutMkLst>
            <pc:docMk/>
            <pc:sldMasterMk cId="646264510" sldId="2147483708"/>
            <pc:sldLayoutMk cId="1736555547" sldId="2147483717"/>
          </pc:sldLayoutMkLst>
        </pc:sldLayoutChg>
        <pc:sldLayoutChg chg="del">
          <pc:chgData name="Ciru" userId="9ab85478b81ea94b" providerId="LiveId" clId="{D0DDC03D-761C-4BE4-94F9-3F0A7F894BEA}" dt="2020-12-31T21:49:32.495" v="848" actId="47"/>
          <pc:sldLayoutMkLst>
            <pc:docMk/>
            <pc:sldMasterMk cId="646264510" sldId="2147483708"/>
            <pc:sldLayoutMk cId="1421412396" sldId="2147483718"/>
          </pc:sldLayoutMkLst>
        </pc:sldLayoutChg>
        <pc:sldLayoutChg chg="del">
          <pc:chgData name="Ciru" userId="9ab85478b81ea94b" providerId="LiveId" clId="{D0DDC03D-761C-4BE4-94F9-3F0A7F894BEA}" dt="2020-12-31T21:49:32.495" v="848" actId="47"/>
          <pc:sldLayoutMkLst>
            <pc:docMk/>
            <pc:sldMasterMk cId="646264510" sldId="2147483708"/>
            <pc:sldLayoutMk cId="2195254266" sldId="2147483719"/>
          </pc:sldLayoutMkLst>
        </pc:sldLayoutChg>
      </pc:sldMasterChg>
      <pc:sldMasterChg chg="modSp modSldLayout">
        <pc:chgData name="Ciru" userId="9ab85478b81ea94b" providerId="LiveId" clId="{D0DDC03D-761C-4BE4-94F9-3F0A7F894BEA}" dt="2021-01-01T10:22:55.089" v="4472"/>
        <pc:sldMasterMkLst>
          <pc:docMk/>
          <pc:sldMasterMk cId="3463092310" sldId="2147483732"/>
        </pc:sldMasterMkLst>
        <pc:spChg chg="mod">
          <ac:chgData name="Ciru" userId="9ab85478b81ea94b" providerId="LiveId" clId="{D0DDC03D-761C-4BE4-94F9-3F0A7F894BEA}" dt="2021-01-01T10:22:55.089" v="4472"/>
          <ac:spMkLst>
            <pc:docMk/>
            <pc:sldMasterMk cId="3463092310" sldId="2147483732"/>
            <ac:spMk id="2" creationId="{00000000-0000-0000-0000-000000000000}"/>
          </ac:spMkLst>
        </pc:spChg>
        <pc:spChg chg="mod">
          <ac:chgData name="Ciru" userId="9ab85478b81ea94b" providerId="LiveId" clId="{D0DDC03D-761C-4BE4-94F9-3F0A7F894BEA}" dt="2021-01-01T10:22:55.089" v="4472"/>
          <ac:spMkLst>
            <pc:docMk/>
            <pc:sldMasterMk cId="3463092310" sldId="2147483732"/>
            <ac:spMk id="3" creationId="{00000000-0000-0000-0000-000000000000}"/>
          </ac:spMkLst>
        </pc:spChg>
        <pc:spChg chg="mod">
          <ac:chgData name="Ciru" userId="9ab85478b81ea94b" providerId="LiveId" clId="{D0DDC03D-761C-4BE4-94F9-3F0A7F894BEA}" dt="2021-01-01T10:22:55.089" v="4472"/>
          <ac:spMkLst>
            <pc:docMk/>
            <pc:sldMasterMk cId="3463092310" sldId="2147483732"/>
            <ac:spMk id="4" creationId="{00000000-0000-0000-0000-000000000000}"/>
          </ac:spMkLst>
        </pc:spChg>
        <pc:spChg chg="mod">
          <ac:chgData name="Ciru" userId="9ab85478b81ea94b" providerId="LiveId" clId="{D0DDC03D-761C-4BE4-94F9-3F0A7F894BEA}" dt="2021-01-01T10:22:55.089" v="4472"/>
          <ac:spMkLst>
            <pc:docMk/>
            <pc:sldMasterMk cId="3463092310" sldId="2147483732"/>
            <ac:spMk id="5" creationId="{00000000-0000-0000-0000-000000000000}"/>
          </ac:spMkLst>
        </pc:spChg>
        <pc:spChg chg="mod">
          <ac:chgData name="Ciru" userId="9ab85478b81ea94b" providerId="LiveId" clId="{D0DDC03D-761C-4BE4-94F9-3F0A7F894BEA}" dt="2021-01-01T10:22:55.089" v="4472"/>
          <ac:spMkLst>
            <pc:docMk/>
            <pc:sldMasterMk cId="3463092310" sldId="2147483732"/>
            <ac:spMk id="6" creationId="{00000000-0000-0000-0000-000000000000}"/>
          </ac:spMkLst>
        </pc:spChg>
        <pc:sldLayoutChg chg="modSp">
          <pc:chgData name="Ciru" userId="9ab85478b81ea94b" providerId="LiveId" clId="{D0DDC03D-761C-4BE4-94F9-3F0A7F894BEA}" dt="2021-01-01T10:22:55.089" v="4472"/>
          <pc:sldLayoutMkLst>
            <pc:docMk/>
            <pc:sldMasterMk cId="3463092310" sldId="2147483732"/>
            <pc:sldLayoutMk cId="2076004499" sldId="2147483733"/>
          </pc:sldLayoutMkLst>
          <pc:spChg chg="mod">
            <ac:chgData name="Ciru" userId="9ab85478b81ea94b" providerId="LiveId" clId="{D0DDC03D-761C-4BE4-94F9-3F0A7F894BEA}" dt="2021-01-01T10:22:55.089" v="4472"/>
            <ac:spMkLst>
              <pc:docMk/>
              <pc:sldMasterMk cId="3463092310" sldId="2147483732"/>
              <pc:sldLayoutMk cId="2076004499" sldId="2147483733"/>
              <ac:spMk id="2" creationId="{00000000-0000-0000-0000-000000000000}"/>
            </ac:spMkLst>
          </pc:spChg>
          <pc:spChg chg="mod">
            <ac:chgData name="Ciru" userId="9ab85478b81ea94b" providerId="LiveId" clId="{D0DDC03D-761C-4BE4-94F9-3F0A7F894BEA}" dt="2021-01-01T10:22:55.089" v="4472"/>
            <ac:spMkLst>
              <pc:docMk/>
              <pc:sldMasterMk cId="3463092310" sldId="2147483732"/>
              <pc:sldLayoutMk cId="2076004499" sldId="2147483733"/>
              <ac:spMk id="3" creationId="{00000000-0000-0000-0000-000000000000}"/>
            </ac:spMkLst>
          </pc:spChg>
        </pc:sldLayoutChg>
        <pc:sldLayoutChg chg="modSp">
          <pc:chgData name="Ciru" userId="9ab85478b81ea94b" providerId="LiveId" clId="{D0DDC03D-761C-4BE4-94F9-3F0A7F894BEA}" dt="2021-01-01T10:22:55.089" v="4472"/>
          <pc:sldLayoutMkLst>
            <pc:docMk/>
            <pc:sldMasterMk cId="3463092310" sldId="2147483732"/>
            <pc:sldLayoutMk cId="1852177952" sldId="2147483735"/>
          </pc:sldLayoutMkLst>
          <pc:spChg chg="mod">
            <ac:chgData name="Ciru" userId="9ab85478b81ea94b" providerId="LiveId" clId="{D0DDC03D-761C-4BE4-94F9-3F0A7F894BEA}" dt="2021-01-01T10:22:55.089" v="4472"/>
            <ac:spMkLst>
              <pc:docMk/>
              <pc:sldMasterMk cId="3463092310" sldId="2147483732"/>
              <pc:sldLayoutMk cId="1852177952" sldId="2147483735"/>
              <ac:spMk id="2" creationId="{00000000-0000-0000-0000-000000000000}"/>
            </ac:spMkLst>
          </pc:spChg>
          <pc:spChg chg="mod">
            <ac:chgData name="Ciru" userId="9ab85478b81ea94b" providerId="LiveId" clId="{D0DDC03D-761C-4BE4-94F9-3F0A7F894BEA}" dt="2021-01-01T10:22:55.089" v="4472"/>
            <ac:spMkLst>
              <pc:docMk/>
              <pc:sldMasterMk cId="3463092310" sldId="2147483732"/>
              <pc:sldLayoutMk cId="1852177952" sldId="2147483735"/>
              <ac:spMk id="3" creationId="{00000000-0000-0000-0000-000000000000}"/>
            </ac:spMkLst>
          </pc:spChg>
        </pc:sldLayoutChg>
        <pc:sldLayoutChg chg="modSp">
          <pc:chgData name="Ciru" userId="9ab85478b81ea94b" providerId="LiveId" clId="{D0DDC03D-761C-4BE4-94F9-3F0A7F894BEA}" dt="2021-01-01T10:22:55.089" v="4472"/>
          <pc:sldLayoutMkLst>
            <pc:docMk/>
            <pc:sldMasterMk cId="3463092310" sldId="2147483732"/>
            <pc:sldLayoutMk cId="3449706263" sldId="2147483736"/>
          </pc:sldLayoutMkLst>
          <pc:spChg chg="mod">
            <ac:chgData name="Ciru" userId="9ab85478b81ea94b" providerId="LiveId" clId="{D0DDC03D-761C-4BE4-94F9-3F0A7F894BEA}" dt="2021-01-01T10:22:55.089" v="4472"/>
            <ac:spMkLst>
              <pc:docMk/>
              <pc:sldMasterMk cId="3463092310" sldId="2147483732"/>
              <pc:sldLayoutMk cId="3449706263" sldId="2147483736"/>
              <ac:spMk id="3" creationId="{00000000-0000-0000-0000-000000000000}"/>
            </ac:spMkLst>
          </pc:spChg>
          <pc:spChg chg="mod">
            <ac:chgData name="Ciru" userId="9ab85478b81ea94b" providerId="LiveId" clId="{D0DDC03D-761C-4BE4-94F9-3F0A7F894BEA}" dt="2021-01-01T10:22:55.089" v="4472"/>
            <ac:spMkLst>
              <pc:docMk/>
              <pc:sldMasterMk cId="3463092310" sldId="2147483732"/>
              <pc:sldLayoutMk cId="3449706263" sldId="2147483736"/>
              <ac:spMk id="4" creationId="{00000000-0000-0000-0000-000000000000}"/>
            </ac:spMkLst>
          </pc:spChg>
        </pc:sldLayoutChg>
        <pc:sldLayoutChg chg="modSp">
          <pc:chgData name="Ciru" userId="9ab85478b81ea94b" providerId="LiveId" clId="{D0DDC03D-761C-4BE4-94F9-3F0A7F894BEA}" dt="2021-01-01T10:22:55.089" v="4472"/>
          <pc:sldLayoutMkLst>
            <pc:docMk/>
            <pc:sldMasterMk cId="3463092310" sldId="2147483732"/>
            <pc:sldLayoutMk cId="2684858607" sldId="2147483737"/>
          </pc:sldLayoutMkLst>
          <pc:spChg chg="mod">
            <ac:chgData name="Ciru" userId="9ab85478b81ea94b" providerId="LiveId" clId="{D0DDC03D-761C-4BE4-94F9-3F0A7F894BEA}" dt="2021-01-01T10:22:55.089" v="4472"/>
            <ac:spMkLst>
              <pc:docMk/>
              <pc:sldMasterMk cId="3463092310" sldId="2147483732"/>
              <pc:sldLayoutMk cId="2684858607" sldId="2147483737"/>
              <ac:spMk id="2" creationId="{00000000-0000-0000-0000-000000000000}"/>
            </ac:spMkLst>
          </pc:spChg>
          <pc:spChg chg="mod">
            <ac:chgData name="Ciru" userId="9ab85478b81ea94b" providerId="LiveId" clId="{D0DDC03D-761C-4BE4-94F9-3F0A7F894BEA}" dt="2021-01-01T10:22:55.089" v="4472"/>
            <ac:spMkLst>
              <pc:docMk/>
              <pc:sldMasterMk cId="3463092310" sldId="2147483732"/>
              <pc:sldLayoutMk cId="2684858607" sldId="2147483737"/>
              <ac:spMk id="3" creationId="{00000000-0000-0000-0000-000000000000}"/>
            </ac:spMkLst>
          </pc:spChg>
          <pc:spChg chg="mod">
            <ac:chgData name="Ciru" userId="9ab85478b81ea94b" providerId="LiveId" clId="{D0DDC03D-761C-4BE4-94F9-3F0A7F894BEA}" dt="2021-01-01T10:22:55.089" v="4472"/>
            <ac:spMkLst>
              <pc:docMk/>
              <pc:sldMasterMk cId="3463092310" sldId="2147483732"/>
              <pc:sldLayoutMk cId="2684858607" sldId="2147483737"/>
              <ac:spMk id="4" creationId="{00000000-0000-0000-0000-000000000000}"/>
            </ac:spMkLst>
          </pc:spChg>
          <pc:spChg chg="mod">
            <ac:chgData name="Ciru" userId="9ab85478b81ea94b" providerId="LiveId" clId="{D0DDC03D-761C-4BE4-94F9-3F0A7F894BEA}" dt="2021-01-01T10:22:55.089" v="4472"/>
            <ac:spMkLst>
              <pc:docMk/>
              <pc:sldMasterMk cId="3463092310" sldId="2147483732"/>
              <pc:sldLayoutMk cId="2684858607" sldId="2147483737"/>
              <ac:spMk id="5" creationId="{00000000-0000-0000-0000-000000000000}"/>
            </ac:spMkLst>
          </pc:spChg>
          <pc:spChg chg="mod">
            <ac:chgData name="Ciru" userId="9ab85478b81ea94b" providerId="LiveId" clId="{D0DDC03D-761C-4BE4-94F9-3F0A7F894BEA}" dt="2021-01-01T10:22:55.089" v="4472"/>
            <ac:spMkLst>
              <pc:docMk/>
              <pc:sldMasterMk cId="3463092310" sldId="2147483732"/>
              <pc:sldLayoutMk cId="2684858607" sldId="2147483737"/>
              <ac:spMk id="6" creationId="{00000000-0000-0000-0000-000000000000}"/>
            </ac:spMkLst>
          </pc:spChg>
        </pc:sldLayoutChg>
        <pc:sldLayoutChg chg="modSp">
          <pc:chgData name="Ciru" userId="9ab85478b81ea94b" providerId="LiveId" clId="{D0DDC03D-761C-4BE4-94F9-3F0A7F894BEA}" dt="2021-01-01T10:22:55.089" v="4472"/>
          <pc:sldLayoutMkLst>
            <pc:docMk/>
            <pc:sldMasterMk cId="3463092310" sldId="2147483732"/>
            <pc:sldLayoutMk cId="2765796740" sldId="2147483740"/>
          </pc:sldLayoutMkLst>
          <pc:spChg chg="mod">
            <ac:chgData name="Ciru" userId="9ab85478b81ea94b" providerId="LiveId" clId="{D0DDC03D-761C-4BE4-94F9-3F0A7F894BEA}" dt="2021-01-01T10:22:55.089" v="4472"/>
            <ac:spMkLst>
              <pc:docMk/>
              <pc:sldMasterMk cId="3463092310" sldId="2147483732"/>
              <pc:sldLayoutMk cId="2765796740" sldId="2147483740"/>
              <ac:spMk id="2" creationId="{00000000-0000-0000-0000-000000000000}"/>
            </ac:spMkLst>
          </pc:spChg>
          <pc:spChg chg="mod">
            <ac:chgData name="Ciru" userId="9ab85478b81ea94b" providerId="LiveId" clId="{D0DDC03D-761C-4BE4-94F9-3F0A7F894BEA}" dt="2021-01-01T10:22:55.089" v="4472"/>
            <ac:spMkLst>
              <pc:docMk/>
              <pc:sldMasterMk cId="3463092310" sldId="2147483732"/>
              <pc:sldLayoutMk cId="2765796740" sldId="2147483740"/>
              <ac:spMk id="3" creationId="{00000000-0000-0000-0000-000000000000}"/>
            </ac:spMkLst>
          </pc:spChg>
          <pc:spChg chg="mod">
            <ac:chgData name="Ciru" userId="9ab85478b81ea94b" providerId="LiveId" clId="{D0DDC03D-761C-4BE4-94F9-3F0A7F894BEA}" dt="2021-01-01T10:22:55.089" v="4472"/>
            <ac:spMkLst>
              <pc:docMk/>
              <pc:sldMasterMk cId="3463092310" sldId="2147483732"/>
              <pc:sldLayoutMk cId="2765796740" sldId="2147483740"/>
              <ac:spMk id="4" creationId="{00000000-0000-0000-0000-000000000000}"/>
            </ac:spMkLst>
          </pc:spChg>
        </pc:sldLayoutChg>
        <pc:sldLayoutChg chg="modSp">
          <pc:chgData name="Ciru" userId="9ab85478b81ea94b" providerId="LiveId" clId="{D0DDC03D-761C-4BE4-94F9-3F0A7F894BEA}" dt="2021-01-01T10:22:55.089" v="4472"/>
          <pc:sldLayoutMkLst>
            <pc:docMk/>
            <pc:sldMasterMk cId="3463092310" sldId="2147483732"/>
            <pc:sldLayoutMk cId="3244018435" sldId="2147483741"/>
          </pc:sldLayoutMkLst>
          <pc:spChg chg="mod">
            <ac:chgData name="Ciru" userId="9ab85478b81ea94b" providerId="LiveId" clId="{D0DDC03D-761C-4BE4-94F9-3F0A7F894BEA}" dt="2021-01-01T10:22:55.089" v="4472"/>
            <ac:spMkLst>
              <pc:docMk/>
              <pc:sldMasterMk cId="3463092310" sldId="2147483732"/>
              <pc:sldLayoutMk cId="3244018435" sldId="2147483741"/>
              <ac:spMk id="2" creationId="{00000000-0000-0000-0000-000000000000}"/>
            </ac:spMkLst>
          </pc:spChg>
          <pc:spChg chg="mod">
            <ac:chgData name="Ciru" userId="9ab85478b81ea94b" providerId="LiveId" clId="{D0DDC03D-761C-4BE4-94F9-3F0A7F894BEA}" dt="2021-01-01T10:22:55.089" v="4472"/>
            <ac:spMkLst>
              <pc:docMk/>
              <pc:sldMasterMk cId="3463092310" sldId="2147483732"/>
              <pc:sldLayoutMk cId="3244018435" sldId="2147483741"/>
              <ac:spMk id="3" creationId="{00000000-0000-0000-0000-000000000000}"/>
            </ac:spMkLst>
          </pc:spChg>
          <pc:spChg chg="mod">
            <ac:chgData name="Ciru" userId="9ab85478b81ea94b" providerId="LiveId" clId="{D0DDC03D-761C-4BE4-94F9-3F0A7F894BEA}" dt="2021-01-01T10:22:55.089" v="4472"/>
            <ac:spMkLst>
              <pc:docMk/>
              <pc:sldMasterMk cId="3463092310" sldId="2147483732"/>
              <pc:sldLayoutMk cId="3244018435" sldId="2147483741"/>
              <ac:spMk id="4" creationId="{00000000-0000-0000-0000-000000000000}"/>
            </ac:spMkLst>
          </pc:spChg>
        </pc:sldLayoutChg>
        <pc:sldLayoutChg chg="modSp">
          <pc:chgData name="Ciru" userId="9ab85478b81ea94b" providerId="LiveId" clId="{D0DDC03D-761C-4BE4-94F9-3F0A7F894BEA}" dt="2021-01-01T10:22:55.089" v="4472"/>
          <pc:sldLayoutMkLst>
            <pc:docMk/>
            <pc:sldMasterMk cId="3463092310" sldId="2147483732"/>
            <pc:sldLayoutMk cId="750199832" sldId="2147483743"/>
          </pc:sldLayoutMkLst>
          <pc:spChg chg="mod">
            <ac:chgData name="Ciru" userId="9ab85478b81ea94b" providerId="LiveId" clId="{D0DDC03D-761C-4BE4-94F9-3F0A7F894BEA}" dt="2021-01-01T10:22:55.089" v="4472"/>
            <ac:spMkLst>
              <pc:docMk/>
              <pc:sldMasterMk cId="3463092310" sldId="2147483732"/>
              <pc:sldLayoutMk cId="750199832" sldId="2147483743"/>
              <ac:spMk id="2" creationId="{00000000-0000-0000-0000-000000000000}"/>
            </ac:spMkLst>
          </pc:spChg>
          <pc:spChg chg="mod">
            <ac:chgData name="Ciru" userId="9ab85478b81ea94b" providerId="LiveId" clId="{D0DDC03D-761C-4BE4-94F9-3F0A7F894BEA}" dt="2021-01-01T10:22:55.089" v="4472"/>
            <ac:spMkLst>
              <pc:docMk/>
              <pc:sldMasterMk cId="3463092310" sldId="2147483732"/>
              <pc:sldLayoutMk cId="750199832" sldId="2147483743"/>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45429"/>
            <a:ext cx="5829300" cy="413850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243533"/>
            <a:ext cx="5143500" cy="286998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AEA7F8-5346-41CF-88B0-6C85460EE914}" type="datetimeFigureOut">
              <a:rPr lang="en-US" smtClean="0"/>
              <a:t>01-Jan-21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268166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EA7F8-5346-41CF-88B0-6C85460EE914}" type="datetimeFigureOut">
              <a:rPr lang="en-US" smtClean="0"/>
              <a:t>01-Jan-21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370227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32883"/>
            <a:ext cx="1478756"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32883"/>
            <a:ext cx="4350544"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EA7F8-5346-41CF-88B0-6C85460EE914}" type="datetimeFigureOut">
              <a:rPr lang="en-US" smtClean="0"/>
              <a:t>01-Jan-21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416075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EA7F8-5346-41CF-88B0-6C85460EE914}" type="datetimeFigureOut">
              <a:rPr lang="en-US" smtClean="0"/>
              <a:t>01-Jan-21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225035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963549"/>
            <a:ext cx="5915025" cy="4944744"/>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7955072"/>
            <a:ext cx="5915025" cy="260032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EA7F8-5346-41CF-88B0-6C85460EE914}" type="datetimeFigureOut">
              <a:rPr lang="en-US" smtClean="0"/>
              <a:t>01-Jan-21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244938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164417"/>
            <a:ext cx="291465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164417"/>
            <a:ext cx="291465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AEA7F8-5346-41CF-88B0-6C85460EE914}" type="datetimeFigureOut">
              <a:rPr lang="en-US" smtClean="0"/>
              <a:t>01-Jan-21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306224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32886"/>
            <a:ext cx="5915025"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14016"/>
            <a:ext cx="2901255" cy="142811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342130"/>
            <a:ext cx="2901255"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14016"/>
            <a:ext cx="2915543" cy="142811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342130"/>
            <a:ext cx="2915543"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AEA7F8-5346-41CF-88B0-6C85460EE914}" type="datetimeFigureOut">
              <a:rPr lang="en-US" smtClean="0"/>
              <a:t>01-Jan-21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19125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AEA7F8-5346-41CF-88B0-6C85460EE914}" type="datetimeFigureOut">
              <a:rPr lang="en-US" smtClean="0"/>
              <a:t>01-Jan-21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7080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EA7F8-5346-41CF-88B0-6C85460EE914}" type="datetimeFigureOut">
              <a:rPr lang="en-US" smtClean="0"/>
              <a:t>01-Jan-21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119933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792480"/>
            <a:ext cx="2211884" cy="277368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11539"/>
            <a:ext cx="3471863" cy="844761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566160"/>
            <a:ext cx="2211884" cy="660675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6AEA7F8-5346-41CF-88B0-6C85460EE914}" type="datetimeFigureOut">
              <a:rPr lang="en-US" smtClean="0"/>
              <a:t>01-Jan-21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60501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792480"/>
            <a:ext cx="2211884" cy="277368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11539"/>
            <a:ext cx="3471863" cy="844761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566160"/>
            <a:ext cx="2211884" cy="660675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6AEA7F8-5346-41CF-88B0-6C85460EE914}" type="datetimeFigureOut">
              <a:rPr lang="en-US" smtClean="0"/>
              <a:t>01-Jan-21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C1CBD-8E63-4DBF-B63E-B453B34CC22C}" type="slidenum">
              <a:rPr lang="en-US" smtClean="0"/>
              <a:t>‹#›</a:t>
            </a:fld>
            <a:endParaRPr lang="en-US"/>
          </a:p>
        </p:txBody>
      </p:sp>
    </p:spTree>
    <p:extLst>
      <p:ext uri="{BB962C8B-B14F-4D97-AF65-F5344CB8AC3E}">
        <p14:creationId xmlns:p14="http://schemas.microsoft.com/office/powerpoint/2010/main" val="185673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32886"/>
            <a:ext cx="5915025" cy="2297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164417"/>
            <a:ext cx="5915025" cy="75423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017676"/>
            <a:ext cx="1543050" cy="632883"/>
          </a:xfrm>
          <a:prstGeom prst="rect">
            <a:avLst/>
          </a:prstGeom>
        </p:spPr>
        <p:txBody>
          <a:bodyPr vert="horz" lIns="91440" tIns="45720" rIns="91440" bIns="45720" rtlCol="0" anchor="ctr"/>
          <a:lstStyle>
            <a:lvl1pPr algn="l">
              <a:defRPr sz="900">
                <a:solidFill>
                  <a:schemeClr val="tx1">
                    <a:tint val="75000"/>
                  </a:schemeClr>
                </a:solidFill>
              </a:defRPr>
            </a:lvl1pPr>
          </a:lstStyle>
          <a:p>
            <a:fld id="{76AEA7F8-5346-41CF-88B0-6C85460EE914}" type="datetimeFigureOut">
              <a:rPr lang="en-US" smtClean="0"/>
              <a:t>01-Jan-21</a:t>
            </a:fld>
            <a:endParaRPr lang="en-US"/>
          </a:p>
        </p:txBody>
      </p:sp>
      <p:sp>
        <p:nvSpPr>
          <p:cNvPr id="5" name="Footer Placeholder 4"/>
          <p:cNvSpPr>
            <a:spLocks noGrp="1"/>
          </p:cNvSpPr>
          <p:nvPr>
            <p:ph type="ftr" sz="quarter" idx="3"/>
          </p:nvPr>
        </p:nvSpPr>
        <p:spPr>
          <a:xfrm>
            <a:off x="2271713" y="11017676"/>
            <a:ext cx="2314575" cy="63288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017676"/>
            <a:ext cx="1543050" cy="632883"/>
          </a:xfrm>
          <a:prstGeom prst="rect">
            <a:avLst/>
          </a:prstGeom>
        </p:spPr>
        <p:txBody>
          <a:bodyPr vert="horz" lIns="91440" tIns="45720" rIns="91440" bIns="45720" rtlCol="0" anchor="ctr"/>
          <a:lstStyle>
            <a:lvl1pPr algn="r">
              <a:defRPr sz="900">
                <a:solidFill>
                  <a:schemeClr val="tx1">
                    <a:tint val="75000"/>
                  </a:schemeClr>
                </a:solidFill>
              </a:defRPr>
            </a:lvl1pPr>
          </a:lstStyle>
          <a:p>
            <a:fld id="{B34C1CBD-8E63-4DBF-B63E-B453B34CC22C}" type="slidenum">
              <a:rPr lang="en-US" smtClean="0"/>
              <a:t>‹#›</a:t>
            </a:fld>
            <a:endParaRPr lang="en-US"/>
          </a:p>
        </p:txBody>
      </p:sp>
    </p:spTree>
    <p:extLst>
      <p:ext uri="{BB962C8B-B14F-4D97-AF65-F5344CB8AC3E}">
        <p14:creationId xmlns:p14="http://schemas.microsoft.com/office/powerpoint/2010/main" val="29401031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A97C5100-4039-456C-9C26-E6941CC50148}"/>
              </a:ext>
            </a:extLst>
          </p:cNvPr>
          <p:cNvPicPr>
            <a:picLocks noChangeAspect="1"/>
          </p:cNvPicPr>
          <p:nvPr/>
        </p:nvPicPr>
        <p:blipFill rotWithShape="1">
          <a:blip r:embed="rId2"/>
          <a:srcRect l="56246" t="36439" r="30911" b="17438"/>
          <a:stretch/>
        </p:blipFill>
        <p:spPr>
          <a:xfrm>
            <a:off x="-12057" y="4464462"/>
            <a:ext cx="1327791" cy="2740101"/>
          </a:xfrm>
          <a:prstGeom prst="rect">
            <a:avLst/>
          </a:prstGeom>
        </p:spPr>
      </p:pic>
      <p:pic>
        <p:nvPicPr>
          <p:cNvPr id="3" name="Picture 2">
            <a:extLst>
              <a:ext uri="{FF2B5EF4-FFF2-40B4-BE49-F238E27FC236}">
                <a16:creationId xmlns:a16="http://schemas.microsoft.com/office/drawing/2014/main" id="{10D12DC9-FF8B-4DD0-964E-BB3A55F3C178}"/>
              </a:ext>
            </a:extLst>
          </p:cNvPr>
          <p:cNvPicPr>
            <a:picLocks noChangeAspect="1"/>
          </p:cNvPicPr>
          <p:nvPr/>
        </p:nvPicPr>
        <p:blipFill rotWithShape="1">
          <a:blip r:embed="rId3">
            <a:extLst>
              <a:ext uri="{28A0092B-C50C-407E-A947-70E740481C1C}">
                <a14:useLocalDpi xmlns:a14="http://schemas.microsoft.com/office/drawing/2010/main" val="0"/>
              </a:ext>
            </a:extLst>
          </a:blip>
          <a:srcRect b="6328"/>
          <a:stretch/>
        </p:blipFill>
        <p:spPr>
          <a:xfrm>
            <a:off x="-10538" y="7187515"/>
            <a:ext cx="6864562" cy="4737160"/>
          </a:xfrm>
          <a:prstGeom prst="rect">
            <a:avLst/>
          </a:prstGeom>
        </p:spPr>
      </p:pic>
      <p:pic>
        <p:nvPicPr>
          <p:cNvPr id="15" name="Picture 14">
            <a:extLst>
              <a:ext uri="{FF2B5EF4-FFF2-40B4-BE49-F238E27FC236}">
                <a16:creationId xmlns:a16="http://schemas.microsoft.com/office/drawing/2014/main" id="{27431CF0-42A1-433A-87A5-F9CD4CA6FAAC}"/>
              </a:ext>
            </a:extLst>
          </p:cNvPr>
          <p:cNvPicPr>
            <a:picLocks noChangeAspect="1"/>
          </p:cNvPicPr>
          <p:nvPr/>
        </p:nvPicPr>
        <p:blipFill rotWithShape="1">
          <a:blip r:embed="rId4"/>
          <a:srcRect l="31427" t="28118" r="25901" b="19890"/>
          <a:stretch/>
        </p:blipFill>
        <p:spPr>
          <a:xfrm flipH="1">
            <a:off x="2834" y="-200878"/>
            <a:ext cx="6855166" cy="4684488"/>
          </a:xfrm>
          <a:prstGeom prst="rect">
            <a:avLst/>
          </a:prstGeom>
        </p:spPr>
      </p:pic>
      <p:sp>
        <p:nvSpPr>
          <p:cNvPr id="8" name="TextBox 7">
            <a:extLst>
              <a:ext uri="{FF2B5EF4-FFF2-40B4-BE49-F238E27FC236}">
                <a16:creationId xmlns:a16="http://schemas.microsoft.com/office/drawing/2014/main" id="{44C9176F-FF8B-4598-B4E5-F31139F2A256}"/>
              </a:ext>
            </a:extLst>
          </p:cNvPr>
          <p:cNvSpPr txBox="1"/>
          <p:nvPr/>
        </p:nvSpPr>
        <p:spPr>
          <a:xfrm>
            <a:off x="1042413" y="267057"/>
            <a:ext cx="5566351" cy="461665"/>
          </a:xfrm>
          <a:prstGeom prst="rect">
            <a:avLst/>
          </a:prstGeom>
          <a:noFill/>
        </p:spPr>
        <p:txBody>
          <a:bodyPr wrap="square" rtlCol="0">
            <a:spAutoFit/>
          </a:bodyPr>
          <a:lstStyle/>
          <a:p>
            <a:r>
              <a:rPr lang="en-US" sz="2400" b="1" dirty="0">
                <a:solidFill>
                  <a:srgbClr val="FFD215"/>
                </a:solidFill>
                <a:latin typeface="Segoe Print" panose="02000600000000000000" pitchFamily="2" charset="0"/>
              </a:rPr>
              <a:t>Kwaheri 2020 – Goodbye 2020</a:t>
            </a:r>
          </a:p>
        </p:txBody>
      </p:sp>
      <p:sp>
        <p:nvSpPr>
          <p:cNvPr id="72" name="TextBox 71">
            <a:extLst>
              <a:ext uri="{FF2B5EF4-FFF2-40B4-BE49-F238E27FC236}">
                <a16:creationId xmlns:a16="http://schemas.microsoft.com/office/drawing/2014/main" id="{7A25845D-53AE-4F15-B8F0-1AFE751FFEE9}"/>
              </a:ext>
            </a:extLst>
          </p:cNvPr>
          <p:cNvSpPr txBox="1"/>
          <p:nvPr/>
        </p:nvSpPr>
        <p:spPr>
          <a:xfrm>
            <a:off x="309582" y="2687010"/>
            <a:ext cx="6292550" cy="1465786"/>
          </a:xfrm>
          <a:prstGeom prst="rect">
            <a:avLst/>
          </a:prstGeom>
          <a:solidFill>
            <a:srgbClr val="FFFFFF">
              <a:alpha val="80000"/>
            </a:srgbClr>
          </a:solidFill>
        </p:spPr>
        <p:txBody>
          <a:bodyPr wrap="square" rtlCol="0">
            <a:spAutoFit/>
          </a:bodyPr>
          <a:lstStyle/>
          <a:p>
            <a:pPr>
              <a:lnSpc>
                <a:spcPts val="1750"/>
              </a:lnSpc>
            </a:pPr>
            <a:r>
              <a:rPr lang="en-US" sz="1200" b="1" dirty="0">
                <a:solidFill>
                  <a:srgbClr val="002060"/>
                </a:solidFill>
                <a:latin typeface="Segoe Print" panose="02000600000000000000" pitchFamily="2" charset="0"/>
              </a:rPr>
              <a:t>Yes, 2020 was a year of saying goodbye to life as we had known it. But it was also a year of </a:t>
            </a:r>
            <a:r>
              <a:rPr lang="en-US" sz="1200" b="1" dirty="0">
                <a:solidFill>
                  <a:srgbClr val="CC0099"/>
                </a:solidFill>
                <a:latin typeface="Segoe Print" panose="02000600000000000000" pitchFamily="2" charset="0"/>
              </a:rPr>
              <a:t>new beginnings.</a:t>
            </a:r>
            <a:r>
              <a:rPr lang="en-US" sz="1200" b="1" dirty="0">
                <a:solidFill>
                  <a:srgbClr val="002060"/>
                </a:solidFill>
                <a:latin typeface="Segoe Print" panose="02000600000000000000" pitchFamily="2" charset="0"/>
              </a:rPr>
              <a:t> Our girls got to experience wonderful things for the very first time, things we may often take for granted like attending a </a:t>
            </a:r>
            <a:r>
              <a:rPr lang="en-US" sz="1200" b="1" dirty="0">
                <a:solidFill>
                  <a:srgbClr val="CC0099"/>
                </a:solidFill>
                <a:latin typeface="Segoe Print" panose="02000600000000000000" pitchFamily="2" charset="0"/>
              </a:rPr>
              <a:t>wedding</a:t>
            </a:r>
            <a:r>
              <a:rPr lang="en-US" sz="1200" b="1" dirty="0">
                <a:solidFill>
                  <a:srgbClr val="002060"/>
                </a:solidFill>
                <a:latin typeface="Segoe Print" panose="02000600000000000000" pitchFamily="2" charset="0"/>
              </a:rPr>
              <a:t>, riding a bike, baking a cake, or learning to use a computer. And for </a:t>
            </a:r>
          </a:p>
          <a:p>
            <a:pPr>
              <a:lnSpc>
                <a:spcPts val="1750"/>
              </a:lnSpc>
            </a:pPr>
            <a:r>
              <a:rPr lang="en-US" sz="1200" b="1" dirty="0">
                <a:solidFill>
                  <a:srgbClr val="002060"/>
                </a:solidFill>
                <a:latin typeface="Segoe Print" panose="02000600000000000000" pitchFamily="2" charset="0"/>
              </a:rPr>
              <a:t>7 girls, being the first person in their entire family to attend </a:t>
            </a:r>
            <a:r>
              <a:rPr lang="en-US" sz="1200" b="1" dirty="0">
                <a:solidFill>
                  <a:srgbClr val="CC0099"/>
                </a:solidFill>
                <a:latin typeface="Segoe Print" panose="02000600000000000000" pitchFamily="2" charset="0"/>
              </a:rPr>
              <a:t>high school</a:t>
            </a:r>
            <a:r>
              <a:rPr lang="en-US" sz="1200" b="1" dirty="0">
                <a:solidFill>
                  <a:srgbClr val="002060"/>
                </a:solidFill>
                <a:latin typeface="Segoe Print" panose="02000600000000000000" pitchFamily="2" charset="0"/>
              </a:rPr>
              <a:t>, completely changing the story for generations to come. Awesome.</a:t>
            </a:r>
          </a:p>
        </p:txBody>
      </p:sp>
      <p:sp>
        <p:nvSpPr>
          <p:cNvPr id="10" name="TextBox 9">
            <a:extLst>
              <a:ext uri="{FF2B5EF4-FFF2-40B4-BE49-F238E27FC236}">
                <a16:creationId xmlns:a16="http://schemas.microsoft.com/office/drawing/2014/main" id="{5AA93089-EE1D-436D-990D-FA98677D195F}"/>
              </a:ext>
            </a:extLst>
          </p:cNvPr>
          <p:cNvSpPr txBox="1"/>
          <p:nvPr/>
        </p:nvSpPr>
        <p:spPr>
          <a:xfrm>
            <a:off x="327660" y="7264809"/>
            <a:ext cx="1460354" cy="461665"/>
          </a:xfrm>
          <a:prstGeom prst="rect">
            <a:avLst/>
          </a:prstGeom>
          <a:noFill/>
        </p:spPr>
        <p:txBody>
          <a:bodyPr wrap="square" rtlCol="0">
            <a:spAutoFit/>
          </a:bodyPr>
          <a:lstStyle/>
          <a:p>
            <a:r>
              <a:rPr lang="en-US" sz="2400" b="1" dirty="0">
                <a:solidFill>
                  <a:srgbClr val="FFD215"/>
                </a:solidFill>
                <a:latin typeface="Segoe Print" panose="02000600000000000000" pitchFamily="2" charset="0"/>
              </a:rPr>
              <a:t>Asante</a:t>
            </a:r>
          </a:p>
        </p:txBody>
      </p:sp>
      <p:sp>
        <p:nvSpPr>
          <p:cNvPr id="48" name="TextBox 47">
            <a:extLst>
              <a:ext uri="{FF2B5EF4-FFF2-40B4-BE49-F238E27FC236}">
                <a16:creationId xmlns:a16="http://schemas.microsoft.com/office/drawing/2014/main" id="{A721A0B1-3B59-42C6-A988-4256C464734D}"/>
              </a:ext>
            </a:extLst>
          </p:cNvPr>
          <p:cNvSpPr txBox="1"/>
          <p:nvPr/>
        </p:nvSpPr>
        <p:spPr>
          <a:xfrm>
            <a:off x="231223" y="7713285"/>
            <a:ext cx="3068567" cy="4008149"/>
          </a:xfrm>
          <a:prstGeom prst="rect">
            <a:avLst/>
          </a:prstGeom>
          <a:solidFill>
            <a:srgbClr val="FFFFFF">
              <a:alpha val="80000"/>
            </a:srgbClr>
          </a:solidFill>
        </p:spPr>
        <p:txBody>
          <a:bodyPr wrap="square" rtlCol="0">
            <a:spAutoFit/>
          </a:bodyPr>
          <a:lstStyle/>
          <a:p>
            <a:pPr>
              <a:lnSpc>
                <a:spcPts val="1700"/>
              </a:lnSpc>
            </a:pPr>
            <a:r>
              <a:rPr lang="en-US" sz="1200" b="1" dirty="0">
                <a:solidFill>
                  <a:srgbClr val="002060"/>
                </a:solidFill>
                <a:latin typeface="Segoe Print" panose="02000600000000000000" pitchFamily="2" charset="0"/>
              </a:rPr>
              <a:t>We thank God for His endless goodness and for the special way we received it through you our friends in 2020. </a:t>
            </a:r>
          </a:p>
          <a:p>
            <a:pPr>
              <a:lnSpc>
                <a:spcPts val="1700"/>
              </a:lnSpc>
            </a:pPr>
            <a:r>
              <a:rPr lang="en-US" sz="1200" b="1" dirty="0">
                <a:solidFill>
                  <a:srgbClr val="002060"/>
                </a:solidFill>
                <a:latin typeface="Segoe Print" panose="02000600000000000000" pitchFamily="2" charset="0"/>
              </a:rPr>
              <a:t>During the darkest days of </a:t>
            </a:r>
            <a:r>
              <a:rPr lang="en-US" sz="1200" b="1" dirty="0" err="1">
                <a:solidFill>
                  <a:srgbClr val="002060"/>
                </a:solidFill>
                <a:latin typeface="Segoe Print" panose="02000600000000000000" pitchFamily="2" charset="0"/>
              </a:rPr>
              <a:t>Covid</a:t>
            </a:r>
            <a:r>
              <a:rPr lang="en-US" sz="1200" b="1" dirty="0">
                <a:solidFill>
                  <a:srgbClr val="002060"/>
                </a:solidFill>
                <a:latin typeface="Segoe Print" panose="02000600000000000000" pitchFamily="2" charset="0"/>
              </a:rPr>
              <a:t>, the girls felt remarkably safe in our Hearthome – we are extremely grateful for our landlords who have always been most gracious to us. We are grateful for friends who went out of their way to send generous financial gifts to make sure we were ok, along with numerous items from gumboots for gardening, to clothes, supplies and lovely exotic meals. Thank you.</a:t>
            </a:r>
          </a:p>
          <a:p>
            <a:pPr>
              <a:lnSpc>
                <a:spcPts val="1700"/>
              </a:lnSpc>
            </a:pPr>
            <a:r>
              <a:rPr lang="en-US" sz="1200" b="1" dirty="0">
                <a:solidFill>
                  <a:srgbClr val="002060"/>
                </a:solidFill>
                <a:latin typeface="Segoe Print" panose="02000600000000000000" pitchFamily="2" charset="0"/>
              </a:rPr>
              <a:t>On top of all this, the most precious gift the girls received during the </a:t>
            </a:r>
          </a:p>
        </p:txBody>
      </p:sp>
      <p:sp>
        <p:nvSpPr>
          <p:cNvPr id="9" name="TextBox 8">
            <a:extLst>
              <a:ext uri="{FF2B5EF4-FFF2-40B4-BE49-F238E27FC236}">
                <a16:creationId xmlns:a16="http://schemas.microsoft.com/office/drawing/2014/main" id="{73B059B6-D98C-498E-B35B-0345B5F402AF}"/>
              </a:ext>
            </a:extLst>
          </p:cNvPr>
          <p:cNvSpPr txBox="1"/>
          <p:nvPr/>
        </p:nvSpPr>
        <p:spPr>
          <a:xfrm>
            <a:off x="1499742" y="4564330"/>
            <a:ext cx="5102390" cy="400110"/>
          </a:xfrm>
          <a:prstGeom prst="rect">
            <a:avLst/>
          </a:prstGeom>
          <a:noFill/>
        </p:spPr>
        <p:txBody>
          <a:bodyPr wrap="square" rtlCol="0">
            <a:spAutoFit/>
          </a:bodyPr>
          <a:lstStyle/>
          <a:p>
            <a:pPr algn="ctr"/>
            <a:r>
              <a:rPr lang="en-US" sz="2000" b="1" dirty="0">
                <a:solidFill>
                  <a:srgbClr val="AA47CD"/>
                </a:solidFill>
                <a:latin typeface="Segoe Print" panose="02000600000000000000" pitchFamily="2" charset="0"/>
              </a:rPr>
              <a:t>Karibu 2021 - Welcome 2021 </a:t>
            </a:r>
          </a:p>
        </p:txBody>
      </p:sp>
      <p:sp>
        <p:nvSpPr>
          <p:cNvPr id="38" name="TextBox 37">
            <a:extLst>
              <a:ext uri="{FF2B5EF4-FFF2-40B4-BE49-F238E27FC236}">
                <a16:creationId xmlns:a16="http://schemas.microsoft.com/office/drawing/2014/main" id="{573DCEBB-AF80-42AE-8DD0-20D22B9A2401}"/>
              </a:ext>
            </a:extLst>
          </p:cNvPr>
          <p:cNvSpPr txBox="1"/>
          <p:nvPr/>
        </p:nvSpPr>
        <p:spPr>
          <a:xfrm>
            <a:off x="3522806" y="7713285"/>
            <a:ext cx="3079326" cy="4008149"/>
          </a:xfrm>
          <a:prstGeom prst="rect">
            <a:avLst/>
          </a:prstGeom>
          <a:solidFill>
            <a:srgbClr val="FFFFFF">
              <a:alpha val="80000"/>
            </a:srgbClr>
          </a:solidFill>
        </p:spPr>
        <p:txBody>
          <a:bodyPr wrap="square" rtlCol="0">
            <a:spAutoFit/>
          </a:bodyPr>
          <a:lstStyle/>
          <a:p>
            <a:pPr>
              <a:lnSpc>
                <a:spcPts val="1700"/>
              </a:lnSpc>
            </a:pPr>
            <a:r>
              <a:rPr lang="en-US" sz="1200" b="1" dirty="0">
                <a:solidFill>
                  <a:srgbClr val="002060"/>
                </a:solidFill>
                <a:latin typeface="Segoe Print" panose="02000600000000000000" pitchFamily="2" charset="0"/>
              </a:rPr>
              <a:t>extended time off school was digging into God’s Word, loving it, and having tremendous heart transformations. We walked through the Gospels and the girls learned forgiveness, humility, hope, self worth – all from how Jesus welcomed the outcasts, the ones society saw as the “least of these.” The girls could relate, Jesus welcomes them. For this they are eternally grateful.</a:t>
            </a:r>
          </a:p>
          <a:p>
            <a:pPr>
              <a:lnSpc>
                <a:spcPts val="1700"/>
              </a:lnSpc>
            </a:pPr>
            <a:r>
              <a:rPr lang="en-US" sz="1200" b="1" dirty="0">
                <a:solidFill>
                  <a:srgbClr val="002060"/>
                </a:solidFill>
                <a:latin typeface="Segoe Print" panose="02000600000000000000" pitchFamily="2" charset="0"/>
              </a:rPr>
              <a:t>As the girls now prepare to go back to school, we thank you for your continued precious support, prayers, encouragement that helps to keep us going and has an impact for years and years to come. Asante.</a:t>
            </a:r>
          </a:p>
        </p:txBody>
      </p:sp>
      <p:sp>
        <p:nvSpPr>
          <p:cNvPr id="40" name="TextBox 39">
            <a:extLst>
              <a:ext uri="{FF2B5EF4-FFF2-40B4-BE49-F238E27FC236}">
                <a16:creationId xmlns:a16="http://schemas.microsoft.com/office/drawing/2014/main" id="{BB941990-270B-459F-884B-2F8D5AA5C980}"/>
              </a:ext>
            </a:extLst>
          </p:cNvPr>
          <p:cNvSpPr txBox="1"/>
          <p:nvPr/>
        </p:nvSpPr>
        <p:spPr>
          <a:xfrm>
            <a:off x="4415910" y="7251620"/>
            <a:ext cx="2084285" cy="461665"/>
          </a:xfrm>
          <a:prstGeom prst="rect">
            <a:avLst/>
          </a:prstGeom>
          <a:noFill/>
        </p:spPr>
        <p:txBody>
          <a:bodyPr wrap="square" rtlCol="0">
            <a:spAutoFit/>
          </a:bodyPr>
          <a:lstStyle/>
          <a:p>
            <a:pPr algn="r"/>
            <a:r>
              <a:rPr lang="en-US" sz="2400" b="1" dirty="0">
                <a:solidFill>
                  <a:srgbClr val="FFD215"/>
                </a:solidFill>
                <a:latin typeface="Segoe Print" panose="02000600000000000000" pitchFamily="2" charset="0"/>
              </a:rPr>
              <a:t>Thank You</a:t>
            </a:r>
          </a:p>
        </p:txBody>
      </p:sp>
      <p:pic>
        <p:nvPicPr>
          <p:cNvPr id="44" name="Picture 43" descr="A picture containing indoor, screen, fireworks, monitor&#10;&#10;Description automatically generated">
            <a:extLst>
              <a:ext uri="{FF2B5EF4-FFF2-40B4-BE49-F238E27FC236}">
                <a16:creationId xmlns:a16="http://schemas.microsoft.com/office/drawing/2014/main" id="{B156FA39-D589-475E-8D5D-D1DD26EBDC1F}"/>
              </a:ext>
            </a:extLst>
          </p:cNvPr>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t="42074"/>
          <a:stretch/>
        </p:blipFill>
        <p:spPr>
          <a:xfrm flipV="1">
            <a:off x="1425409" y="5454155"/>
            <a:ext cx="5182185" cy="1464896"/>
          </a:xfrm>
          <a:prstGeom prst="rect">
            <a:avLst/>
          </a:prstGeom>
        </p:spPr>
      </p:pic>
      <p:pic>
        <p:nvPicPr>
          <p:cNvPr id="42" name="Picture 41" descr="A picture containing indoor, screen, fireworks, monitor&#10;&#10;Description automatically generated">
            <a:extLst>
              <a:ext uri="{FF2B5EF4-FFF2-40B4-BE49-F238E27FC236}">
                <a16:creationId xmlns:a16="http://schemas.microsoft.com/office/drawing/2014/main" id="{93D0AB2B-685C-46C6-B604-07BF6191E1B7}"/>
              </a:ext>
            </a:extLst>
          </p:cNvPr>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t="42074"/>
          <a:stretch/>
        </p:blipFill>
        <p:spPr>
          <a:xfrm>
            <a:off x="1459844" y="5042220"/>
            <a:ext cx="5182185" cy="1464896"/>
          </a:xfrm>
          <a:prstGeom prst="rect">
            <a:avLst/>
          </a:prstGeom>
        </p:spPr>
      </p:pic>
      <p:sp>
        <p:nvSpPr>
          <p:cNvPr id="101" name="TextBox 100">
            <a:extLst>
              <a:ext uri="{FF2B5EF4-FFF2-40B4-BE49-F238E27FC236}">
                <a16:creationId xmlns:a16="http://schemas.microsoft.com/office/drawing/2014/main" id="{9A00A975-534E-44CC-B70A-BB14A7B3ED6C}"/>
              </a:ext>
            </a:extLst>
          </p:cNvPr>
          <p:cNvSpPr txBox="1"/>
          <p:nvPr/>
        </p:nvSpPr>
        <p:spPr>
          <a:xfrm>
            <a:off x="1342675" y="4621466"/>
            <a:ext cx="5500336" cy="2389116"/>
          </a:xfrm>
          <a:prstGeom prst="rect">
            <a:avLst/>
          </a:prstGeom>
          <a:noFill/>
        </p:spPr>
        <p:txBody>
          <a:bodyPr wrap="square" rtlCol="0">
            <a:spAutoFit/>
          </a:bodyPr>
          <a:lstStyle/>
          <a:p>
            <a:pPr>
              <a:lnSpc>
                <a:spcPts val="1750"/>
              </a:lnSpc>
            </a:pPr>
            <a:endParaRPr lang="en-US" sz="1200" b="1" dirty="0">
              <a:solidFill>
                <a:srgbClr val="CC0099"/>
              </a:solidFill>
              <a:latin typeface="Segoe Print" panose="02000600000000000000" pitchFamily="2" charset="0"/>
            </a:endParaRPr>
          </a:p>
          <a:p>
            <a:pPr>
              <a:lnSpc>
                <a:spcPts val="1750"/>
              </a:lnSpc>
            </a:pPr>
            <a:endParaRPr lang="en-US" sz="1200" b="1" dirty="0">
              <a:solidFill>
                <a:srgbClr val="CC0099"/>
              </a:solidFill>
              <a:latin typeface="Segoe Print" panose="02000600000000000000" pitchFamily="2" charset="0"/>
            </a:endParaRPr>
          </a:p>
          <a:p>
            <a:pPr>
              <a:lnSpc>
                <a:spcPts val="1750"/>
              </a:lnSpc>
            </a:pPr>
            <a:r>
              <a:rPr lang="en-US" sz="1200" b="1" dirty="0">
                <a:solidFill>
                  <a:srgbClr val="CC0099"/>
                </a:solidFill>
                <a:latin typeface="Segoe Print" panose="02000600000000000000" pitchFamily="2" charset="0"/>
              </a:rPr>
              <a:t>Did you know? </a:t>
            </a:r>
            <a:r>
              <a:rPr lang="en-US" sz="1200" b="1" dirty="0">
                <a:solidFill>
                  <a:srgbClr val="002060"/>
                </a:solidFill>
                <a:latin typeface="Segoe Print" panose="02000600000000000000" pitchFamily="2" charset="0"/>
              </a:rPr>
              <a:t>Every New Year’s Day is a special milestone for One Lamb. We started on January 1</a:t>
            </a:r>
            <a:r>
              <a:rPr lang="en-US" sz="1200" b="1" baseline="30000" dirty="0">
                <a:solidFill>
                  <a:srgbClr val="002060"/>
                </a:solidFill>
                <a:latin typeface="Segoe Print" panose="02000600000000000000" pitchFamily="2" charset="0"/>
              </a:rPr>
              <a:t>st </a:t>
            </a:r>
            <a:r>
              <a:rPr lang="en-US" sz="1200" b="1" dirty="0">
                <a:solidFill>
                  <a:srgbClr val="002060"/>
                </a:solidFill>
                <a:latin typeface="Segoe Print" panose="02000600000000000000" pitchFamily="2" charset="0"/>
              </a:rPr>
              <a:t>2012, we are now </a:t>
            </a:r>
            <a:r>
              <a:rPr lang="en-US" sz="1200" b="1" dirty="0">
                <a:solidFill>
                  <a:srgbClr val="CC0099"/>
                </a:solidFill>
                <a:latin typeface="Segoe Print" panose="02000600000000000000" pitchFamily="2" charset="0"/>
              </a:rPr>
              <a:t>9 years old</a:t>
            </a:r>
            <a:r>
              <a:rPr lang="en-US" sz="1200" b="1" dirty="0">
                <a:solidFill>
                  <a:srgbClr val="002060"/>
                </a:solidFill>
                <a:latin typeface="Segoe Print" panose="02000600000000000000" pitchFamily="2" charset="0"/>
              </a:rPr>
              <a:t>. </a:t>
            </a:r>
          </a:p>
          <a:p>
            <a:pPr>
              <a:lnSpc>
                <a:spcPts val="1750"/>
              </a:lnSpc>
            </a:pPr>
            <a:r>
              <a:rPr lang="en-US" sz="1200" b="1" dirty="0">
                <a:solidFill>
                  <a:srgbClr val="002060"/>
                </a:solidFill>
                <a:latin typeface="Segoe Print" panose="02000600000000000000" pitchFamily="2" charset="0"/>
              </a:rPr>
              <a:t>With each passing year, the most frequently asked question is how many girls we have. But beyond the numbers, for </a:t>
            </a:r>
            <a:r>
              <a:rPr lang="en-US" sz="1200" b="1" dirty="0">
                <a:solidFill>
                  <a:srgbClr val="CC0099"/>
                </a:solidFill>
                <a:latin typeface="Segoe Print" panose="02000600000000000000" pitchFamily="2" charset="0"/>
              </a:rPr>
              <a:t>each girl </a:t>
            </a:r>
            <a:r>
              <a:rPr lang="en-US" sz="1200" b="1" dirty="0">
                <a:solidFill>
                  <a:srgbClr val="002060"/>
                </a:solidFill>
                <a:latin typeface="Segoe Print" panose="02000600000000000000" pitchFamily="2" charset="0"/>
              </a:rPr>
              <a:t>in our care it’s not just how many years they have been with us that counts, it’s how many years of unspeakable suffering they have been spared from in their future because they have been with us. </a:t>
            </a:r>
          </a:p>
          <a:p>
            <a:pPr>
              <a:lnSpc>
                <a:spcPts val="1750"/>
              </a:lnSpc>
            </a:pPr>
            <a:r>
              <a:rPr lang="en-US" sz="1200" b="1" dirty="0">
                <a:solidFill>
                  <a:srgbClr val="002060"/>
                </a:solidFill>
                <a:latin typeface="Segoe Print" panose="02000600000000000000" pitchFamily="2" charset="0"/>
              </a:rPr>
              <a:t>This is God’s </a:t>
            </a:r>
            <a:r>
              <a:rPr lang="en-US" sz="1200" b="1" dirty="0">
                <a:solidFill>
                  <a:srgbClr val="CC0099"/>
                </a:solidFill>
                <a:latin typeface="Segoe Print" panose="02000600000000000000" pitchFamily="2" charset="0"/>
              </a:rPr>
              <a:t>amazing</a:t>
            </a:r>
            <a:r>
              <a:rPr lang="en-US" sz="1200" b="1" dirty="0">
                <a:solidFill>
                  <a:srgbClr val="002060"/>
                </a:solidFill>
                <a:latin typeface="Segoe Print" panose="02000600000000000000" pitchFamily="2" charset="0"/>
              </a:rPr>
              <a:t> grace, truly worth celebrating.</a:t>
            </a:r>
          </a:p>
        </p:txBody>
      </p:sp>
    </p:spTree>
    <p:extLst>
      <p:ext uri="{BB962C8B-B14F-4D97-AF65-F5344CB8AC3E}">
        <p14:creationId xmlns:p14="http://schemas.microsoft.com/office/powerpoint/2010/main" val="2426977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3342</TotalTime>
  <Words>440</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Print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Ciru</dc:creator>
  <cp:lastModifiedBy>Ciru</cp:lastModifiedBy>
  <cp:revision>55</cp:revision>
  <dcterms:created xsi:type="dcterms:W3CDTF">2020-12-30T05:21:06Z</dcterms:created>
  <dcterms:modified xsi:type="dcterms:W3CDTF">2021-01-01T13:24:19Z</dcterms:modified>
</cp:coreProperties>
</file>